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</p:sldMasterIdLst>
  <p:notesMasterIdLst>
    <p:notesMasterId r:id="rId14"/>
  </p:notesMasterIdLst>
  <p:sldIdLst>
    <p:sldId id="256" r:id="rId3"/>
    <p:sldId id="257" r:id="rId4"/>
    <p:sldId id="259" r:id="rId5"/>
    <p:sldId id="263" r:id="rId6"/>
    <p:sldId id="285" r:id="rId7"/>
    <p:sldId id="286" r:id="rId8"/>
    <p:sldId id="287" r:id="rId9"/>
    <p:sldId id="288" r:id="rId10"/>
    <p:sldId id="289" r:id="rId11"/>
    <p:sldId id="284" r:id="rId12"/>
    <p:sldId id="290" r:id="rId13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Lexend Deca" panose="020B0604020202020204" charset="0"/>
      <p:regular r:id="rId19"/>
      <p:bold r:id="rId20"/>
    </p:embeddedFont>
    <p:embeddedFont>
      <p:font typeface="Work Sans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1C02"/>
    <a:srgbClr val="FC5B23"/>
    <a:srgbClr val="703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3B88CC-D10B-AAE0-3138-D3870B8F7121}" v="67" dt="2025-03-02T03:26:24.946"/>
    <p1510:client id="{4779EBD4-585C-24BA-1735-520D7DE801BF}" v="471" dt="2025-03-01T17:54:17.101"/>
    <p1510:client id="{942CAAA5-02AD-973F-1C4C-95345F88182A}" v="305" dt="2025-03-01T16:48:06.894"/>
    <p1510:client id="{BAEB40A7-7400-A8B4-245C-5450ECF11914}" v="1035" dt="2025-03-01T17:22:17.474"/>
    <p1510:client id="{E1F046EB-362F-4B11-94A7-340A0DCE6BB4}" v="36" dt="2025-03-02T04:16:37.859"/>
  </p1510:revLst>
</p1510:revInfo>
</file>

<file path=ppt/tableStyles.xml><?xml version="1.0" encoding="utf-8"?>
<a:tblStyleLst xmlns:a="http://schemas.openxmlformats.org/drawingml/2006/main" def="{8B6F70FA-C14E-443F-B0B6-A9852C8FA2C4}">
  <a:tblStyle styleId="{8B6F70FA-C14E-443F-B0B6-A9852C8FA2C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gf87a5ccf0f_0_1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" name="Google Shape;1606;gf87a5ccf0f_0_1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2C47901F-7261-5CCC-8F37-BF0198938C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:notes">
            <a:extLst>
              <a:ext uri="{FF2B5EF4-FFF2-40B4-BE49-F238E27FC236}">
                <a16:creationId xmlns:a16="http://schemas.microsoft.com/office/drawing/2014/main" id="{64C000BA-2EDE-2805-C725-5D445A1D78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p:notes">
            <a:extLst>
              <a:ext uri="{FF2B5EF4-FFF2-40B4-BE49-F238E27FC236}">
                <a16:creationId xmlns:a16="http://schemas.microsoft.com/office/drawing/2014/main" id="{E1C763EA-856F-BB7B-EE75-1072C95BE7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2998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f8253e8d2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f8253e8d2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f8253e8d2a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f8253e8d2a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f87a5ccf0f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f87a5ccf0f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>
          <a:extLst>
            <a:ext uri="{FF2B5EF4-FFF2-40B4-BE49-F238E27FC236}">
              <a16:creationId xmlns:a16="http://schemas.microsoft.com/office/drawing/2014/main" id="{68C04CBF-BEA6-B951-31ED-34A14C7A9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f87a5ccf0f_0_101:notes">
            <a:extLst>
              <a:ext uri="{FF2B5EF4-FFF2-40B4-BE49-F238E27FC236}">
                <a16:creationId xmlns:a16="http://schemas.microsoft.com/office/drawing/2014/main" id="{83DA3AB5-8F18-566B-2A6F-58F46A8FB8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f87a5ccf0f_0_101:notes">
            <a:extLst>
              <a:ext uri="{FF2B5EF4-FFF2-40B4-BE49-F238E27FC236}">
                <a16:creationId xmlns:a16="http://schemas.microsoft.com/office/drawing/2014/main" id="{3EE6CFF1-0A46-AC7C-D508-5BB321A377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4195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>
          <a:extLst>
            <a:ext uri="{FF2B5EF4-FFF2-40B4-BE49-F238E27FC236}">
              <a16:creationId xmlns:a16="http://schemas.microsoft.com/office/drawing/2014/main" id="{1FC7DD2E-2F67-50B3-4045-84423F094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f87a5ccf0f_0_101:notes">
            <a:extLst>
              <a:ext uri="{FF2B5EF4-FFF2-40B4-BE49-F238E27FC236}">
                <a16:creationId xmlns:a16="http://schemas.microsoft.com/office/drawing/2014/main" id="{689A78D1-5C85-B5AC-DC2E-03193F6329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f87a5ccf0f_0_101:notes">
            <a:extLst>
              <a:ext uri="{FF2B5EF4-FFF2-40B4-BE49-F238E27FC236}">
                <a16:creationId xmlns:a16="http://schemas.microsoft.com/office/drawing/2014/main" id="{BBCAD1ED-E7B8-1E36-7C9B-0F3BF001D3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229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>
          <a:extLst>
            <a:ext uri="{FF2B5EF4-FFF2-40B4-BE49-F238E27FC236}">
              <a16:creationId xmlns:a16="http://schemas.microsoft.com/office/drawing/2014/main" id="{089D87C2-1807-D68C-037D-04B521752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f87a5ccf0f_0_101:notes">
            <a:extLst>
              <a:ext uri="{FF2B5EF4-FFF2-40B4-BE49-F238E27FC236}">
                <a16:creationId xmlns:a16="http://schemas.microsoft.com/office/drawing/2014/main" id="{068A5091-CAFF-6AF6-CB2C-A99D4359CD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f87a5ccf0f_0_101:notes">
            <a:extLst>
              <a:ext uri="{FF2B5EF4-FFF2-40B4-BE49-F238E27FC236}">
                <a16:creationId xmlns:a16="http://schemas.microsoft.com/office/drawing/2014/main" id="{02884EDC-3990-F375-F2DB-A9B54F75AF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0555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>
          <a:extLst>
            <a:ext uri="{FF2B5EF4-FFF2-40B4-BE49-F238E27FC236}">
              <a16:creationId xmlns:a16="http://schemas.microsoft.com/office/drawing/2014/main" id="{9F3D9EDD-15DE-5B71-7959-0F1A1F46A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f87a5ccf0f_0_101:notes">
            <a:extLst>
              <a:ext uri="{FF2B5EF4-FFF2-40B4-BE49-F238E27FC236}">
                <a16:creationId xmlns:a16="http://schemas.microsoft.com/office/drawing/2014/main" id="{F9259400-5F09-E349-1DF9-D0BBAA1290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f87a5ccf0f_0_101:notes">
            <a:extLst>
              <a:ext uri="{FF2B5EF4-FFF2-40B4-BE49-F238E27FC236}">
                <a16:creationId xmlns:a16="http://schemas.microsoft.com/office/drawing/2014/main" id="{514ACB88-00B7-CD2A-8602-50B12A45BB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12948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>
          <a:extLst>
            <a:ext uri="{FF2B5EF4-FFF2-40B4-BE49-F238E27FC236}">
              <a16:creationId xmlns:a16="http://schemas.microsoft.com/office/drawing/2014/main" id="{613F8827-E235-65E6-1AE0-BD060DEE2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f87a5ccf0f_0_101:notes">
            <a:extLst>
              <a:ext uri="{FF2B5EF4-FFF2-40B4-BE49-F238E27FC236}">
                <a16:creationId xmlns:a16="http://schemas.microsoft.com/office/drawing/2014/main" id="{FCF0AEA2-5150-68E2-9766-996BDF1F0C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f87a5ccf0f_0_101:notes">
            <a:extLst>
              <a:ext uri="{FF2B5EF4-FFF2-40B4-BE49-F238E27FC236}">
                <a16:creationId xmlns:a16="http://schemas.microsoft.com/office/drawing/2014/main" id="{41BD2C4E-77CF-E8DE-8D40-9F91337844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2316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558050"/>
            <a:ext cx="4325400" cy="17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245938"/>
            <a:ext cx="4230300" cy="4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-2525" y="441660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14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06250" y="4563150"/>
            <a:ext cx="7189200" cy="43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1734825" y="1632775"/>
            <a:ext cx="5674500" cy="15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2718550" y="3256225"/>
            <a:ext cx="3724800" cy="6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1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1"/>
          <p:cNvSpPr/>
          <p:nvPr/>
        </p:nvSpPr>
        <p:spPr>
          <a:xfrm flipH="1">
            <a:off x="-2525" y="441660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14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1"/>
          <p:cNvSpPr/>
          <p:nvPr/>
        </p:nvSpPr>
        <p:spPr>
          <a:xfrm>
            <a:off x="706250" y="4563150"/>
            <a:ext cx="7189200" cy="43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/>
          <p:nvPr/>
        </p:nvSpPr>
        <p:spPr>
          <a:xfrm flipH="1">
            <a:off x="-2525" y="4603500"/>
            <a:ext cx="9158700" cy="54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  <a:effectLst>
            <a:outerShdw blurRad="57150" dist="19050" dir="1422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3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1077500" y="368825"/>
            <a:ext cx="73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"/>
          </p:nvPr>
        </p:nvSpPr>
        <p:spPr>
          <a:xfrm>
            <a:off x="1692250" y="2116067"/>
            <a:ext cx="26157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2"/>
          </p:nvPr>
        </p:nvSpPr>
        <p:spPr>
          <a:xfrm>
            <a:off x="1692250" y="1603713"/>
            <a:ext cx="2929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3" hasCustomPrompt="1"/>
          </p:nvPr>
        </p:nvSpPr>
        <p:spPr>
          <a:xfrm>
            <a:off x="643800" y="1368043"/>
            <a:ext cx="12267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4"/>
          </p:nvPr>
        </p:nvSpPr>
        <p:spPr>
          <a:xfrm>
            <a:off x="1692250" y="3682317"/>
            <a:ext cx="26157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5"/>
          </p:nvPr>
        </p:nvSpPr>
        <p:spPr>
          <a:xfrm>
            <a:off x="1692250" y="3169963"/>
            <a:ext cx="2929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6" hasCustomPrompt="1"/>
          </p:nvPr>
        </p:nvSpPr>
        <p:spPr>
          <a:xfrm>
            <a:off x="643800" y="2925868"/>
            <a:ext cx="12267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7"/>
          </p:nvPr>
        </p:nvSpPr>
        <p:spPr>
          <a:xfrm flipH="1">
            <a:off x="4836050" y="2116067"/>
            <a:ext cx="26157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8"/>
          </p:nvPr>
        </p:nvSpPr>
        <p:spPr>
          <a:xfrm flipH="1">
            <a:off x="4521950" y="1603713"/>
            <a:ext cx="2929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7273500" y="1368043"/>
            <a:ext cx="12267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3"/>
          </p:nvPr>
        </p:nvSpPr>
        <p:spPr>
          <a:xfrm flipH="1">
            <a:off x="4836050" y="3682317"/>
            <a:ext cx="26157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4"/>
          </p:nvPr>
        </p:nvSpPr>
        <p:spPr>
          <a:xfrm flipH="1">
            <a:off x="4521950" y="3169963"/>
            <a:ext cx="2929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5" hasCustomPrompt="1"/>
          </p:nvPr>
        </p:nvSpPr>
        <p:spPr>
          <a:xfrm flipH="1">
            <a:off x="7273500" y="2925868"/>
            <a:ext cx="12267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/>
          <p:nvPr/>
        </p:nvSpPr>
        <p:spPr>
          <a:xfrm flipH="1">
            <a:off x="-2525" y="4603500"/>
            <a:ext cx="9158700" cy="54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  <a:effectLst>
            <a:outerShdw blurRad="57150" dist="19050" dir="1422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4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4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1077500" y="368825"/>
            <a:ext cx="73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1"/>
          </p:nvPr>
        </p:nvSpPr>
        <p:spPr>
          <a:xfrm>
            <a:off x="1694094" y="2027100"/>
            <a:ext cx="27669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2"/>
          </p:nvPr>
        </p:nvSpPr>
        <p:spPr>
          <a:xfrm>
            <a:off x="4876799" y="2921038"/>
            <a:ext cx="27669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3"/>
          </p:nvPr>
        </p:nvSpPr>
        <p:spPr>
          <a:xfrm>
            <a:off x="1694096" y="1612750"/>
            <a:ext cx="22656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4"/>
          </p:nvPr>
        </p:nvSpPr>
        <p:spPr>
          <a:xfrm>
            <a:off x="4876799" y="2507150"/>
            <a:ext cx="20871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5"/>
          </p:nvPr>
        </p:nvSpPr>
        <p:spPr>
          <a:xfrm>
            <a:off x="1694094" y="3815900"/>
            <a:ext cx="27669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6"/>
          </p:nvPr>
        </p:nvSpPr>
        <p:spPr>
          <a:xfrm>
            <a:off x="1694096" y="3401550"/>
            <a:ext cx="22656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SECTION_TITLE_AND_DESCRIPTION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ctrTitle"/>
          </p:nvPr>
        </p:nvSpPr>
        <p:spPr>
          <a:xfrm>
            <a:off x="5487692" y="1980350"/>
            <a:ext cx="23853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1"/>
          </p:nvPr>
        </p:nvSpPr>
        <p:spPr>
          <a:xfrm>
            <a:off x="5303225" y="2991150"/>
            <a:ext cx="3120900" cy="9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5"/>
          <p:cNvSpPr/>
          <p:nvPr/>
        </p:nvSpPr>
        <p:spPr>
          <a:xfrm flipH="1">
            <a:off x="-2525" y="441660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14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706250" y="4563150"/>
            <a:ext cx="7189200" cy="43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ctrTitle" idx="2"/>
          </p:nvPr>
        </p:nvSpPr>
        <p:spPr>
          <a:xfrm>
            <a:off x="1264929" y="1980350"/>
            <a:ext cx="23853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subTitle" idx="3"/>
          </p:nvPr>
        </p:nvSpPr>
        <p:spPr>
          <a:xfrm>
            <a:off x="719875" y="2991150"/>
            <a:ext cx="3120900" cy="9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ctrTitle" idx="4"/>
          </p:nvPr>
        </p:nvSpPr>
        <p:spPr>
          <a:xfrm>
            <a:off x="4017575" y="2087300"/>
            <a:ext cx="1108800" cy="5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SECTION_TITLE_AND_DESCRIPTION_2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ctrTitle"/>
          </p:nvPr>
        </p:nvSpPr>
        <p:spPr>
          <a:xfrm flipH="1">
            <a:off x="1662625" y="1926700"/>
            <a:ext cx="26763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ubTitle" idx="1"/>
          </p:nvPr>
        </p:nvSpPr>
        <p:spPr>
          <a:xfrm flipH="1">
            <a:off x="720000" y="2896025"/>
            <a:ext cx="3693300" cy="11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6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 flipH="1">
            <a:off x="-2525" y="441660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14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6"/>
          <p:cNvSpPr/>
          <p:nvPr/>
        </p:nvSpPr>
        <p:spPr>
          <a:xfrm>
            <a:off x="706250" y="4563150"/>
            <a:ext cx="7189200" cy="43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1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/>
          <p:nvPr/>
        </p:nvSpPr>
        <p:spPr>
          <a:xfrm flipH="1">
            <a:off x="-2525" y="4603500"/>
            <a:ext cx="9158700" cy="54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  <a:effectLst>
            <a:outerShdw blurRad="57150" dist="19050" dir="1422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7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7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1077500" y="368825"/>
            <a:ext cx="73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ubTitle" idx="1"/>
          </p:nvPr>
        </p:nvSpPr>
        <p:spPr>
          <a:xfrm>
            <a:off x="1922694" y="1954300"/>
            <a:ext cx="27669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subTitle" idx="2"/>
          </p:nvPr>
        </p:nvSpPr>
        <p:spPr>
          <a:xfrm>
            <a:off x="4724399" y="2595813"/>
            <a:ext cx="27669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subTitle" idx="3"/>
          </p:nvPr>
        </p:nvSpPr>
        <p:spPr>
          <a:xfrm>
            <a:off x="1922696" y="1485325"/>
            <a:ext cx="22656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subTitle" idx="4"/>
          </p:nvPr>
        </p:nvSpPr>
        <p:spPr>
          <a:xfrm>
            <a:off x="4724399" y="2126833"/>
            <a:ext cx="20871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subTitle" idx="5"/>
          </p:nvPr>
        </p:nvSpPr>
        <p:spPr>
          <a:xfrm>
            <a:off x="1922694" y="3285900"/>
            <a:ext cx="27669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subTitle" idx="6"/>
          </p:nvPr>
        </p:nvSpPr>
        <p:spPr>
          <a:xfrm>
            <a:off x="1922696" y="2816925"/>
            <a:ext cx="22656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ubTitle" idx="7"/>
          </p:nvPr>
        </p:nvSpPr>
        <p:spPr>
          <a:xfrm>
            <a:off x="4724399" y="3953938"/>
            <a:ext cx="27669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subTitle" idx="8"/>
          </p:nvPr>
        </p:nvSpPr>
        <p:spPr>
          <a:xfrm>
            <a:off x="4724399" y="3484958"/>
            <a:ext cx="20871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AND_TWO_COLUMNS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/>
          <p:nvPr/>
        </p:nvSpPr>
        <p:spPr>
          <a:xfrm flipH="1">
            <a:off x="-2525" y="4603500"/>
            <a:ext cx="9158700" cy="54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  <a:effectLst>
            <a:outerShdw blurRad="57150" dist="19050" dir="1422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8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8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title"/>
          </p:nvPr>
        </p:nvSpPr>
        <p:spPr>
          <a:xfrm>
            <a:off x="1077500" y="368825"/>
            <a:ext cx="73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subTitle" idx="1"/>
          </p:nvPr>
        </p:nvSpPr>
        <p:spPr>
          <a:xfrm>
            <a:off x="835400" y="2707450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2"/>
          </p:nvPr>
        </p:nvSpPr>
        <p:spPr>
          <a:xfrm>
            <a:off x="952675" y="3689625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subTitle" idx="3"/>
          </p:nvPr>
        </p:nvSpPr>
        <p:spPr>
          <a:xfrm>
            <a:off x="3381425" y="2707450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8"/>
          <p:cNvSpPr txBox="1">
            <a:spLocks noGrp="1"/>
          </p:cNvSpPr>
          <p:nvPr>
            <p:ph type="subTitle" idx="4"/>
          </p:nvPr>
        </p:nvSpPr>
        <p:spPr>
          <a:xfrm>
            <a:off x="3534088" y="3689625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40" name="Google Shape;140;p18"/>
          <p:cNvSpPr txBox="1">
            <a:spLocks noGrp="1"/>
          </p:cNvSpPr>
          <p:nvPr>
            <p:ph type="subTitle" idx="5"/>
          </p:nvPr>
        </p:nvSpPr>
        <p:spPr>
          <a:xfrm>
            <a:off x="5927450" y="2707450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8"/>
          <p:cNvSpPr txBox="1">
            <a:spLocks noGrp="1"/>
          </p:cNvSpPr>
          <p:nvPr>
            <p:ph type="subTitle" idx="6"/>
          </p:nvPr>
        </p:nvSpPr>
        <p:spPr>
          <a:xfrm>
            <a:off x="6115500" y="3689625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title" idx="7" hasCustomPrompt="1"/>
          </p:nvPr>
        </p:nvSpPr>
        <p:spPr>
          <a:xfrm>
            <a:off x="1463900" y="1580880"/>
            <a:ext cx="12267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43" name="Google Shape;143;p18"/>
          <p:cNvSpPr txBox="1">
            <a:spLocks noGrp="1"/>
          </p:cNvSpPr>
          <p:nvPr>
            <p:ph type="title" idx="8" hasCustomPrompt="1"/>
          </p:nvPr>
        </p:nvSpPr>
        <p:spPr>
          <a:xfrm>
            <a:off x="4009925" y="1580880"/>
            <a:ext cx="12267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44" name="Google Shape;144;p18"/>
          <p:cNvSpPr txBox="1">
            <a:spLocks noGrp="1"/>
          </p:cNvSpPr>
          <p:nvPr>
            <p:ph type="title" idx="9" hasCustomPrompt="1"/>
          </p:nvPr>
        </p:nvSpPr>
        <p:spPr>
          <a:xfrm>
            <a:off x="6555950" y="1580880"/>
            <a:ext cx="12267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SECTION_TITLE_AND_DESCRIPTION_2_1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>
            <a:spLocks noGrp="1"/>
          </p:cNvSpPr>
          <p:nvPr>
            <p:ph type="ctrTitle"/>
          </p:nvPr>
        </p:nvSpPr>
        <p:spPr>
          <a:xfrm flipH="1">
            <a:off x="970450" y="1653563"/>
            <a:ext cx="3058500" cy="11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47" name="Google Shape;147;p19"/>
          <p:cNvSpPr txBox="1">
            <a:spLocks noGrp="1"/>
          </p:cNvSpPr>
          <p:nvPr>
            <p:ph type="subTitle" idx="1"/>
          </p:nvPr>
        </p:nvSpPr>
        <p:spPr>
          <a:xfrm flipH="1">
            <a:off x="838825" y="3048425"/>
            <a:ext cx="3307200" cy="11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8" name="Google Shape;148;p19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9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9"/>
          <p:cNvSpPr/>
          <p:nvPr/>
        </p:nvSpPr>
        <p:spPr>
          <a:xfrm flipH="1">
            <a:off x="-2525" y="441660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14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9"/>
          <p:cNvSpPr/>
          <p:nvPr/>
        </p:nvSpPr>
        <p:spPr>
          <a:xfrm>
            <a:off x="706250" y="4563150"/>
            <a:ext cx="7189200" cy="43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2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/>
          <p:nvPr/>
        </p:nvSpPr>
        <p:spPr>
          <a:xfrm flipH="1">
            <a:off x="-2525" y="4603500"/>
            <a:ext cx="9158700" cy="54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  <a:effectLst>
            <a:outerShdw blurRad="57150" dist="19050" dir="1422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1077500" y="368825"/>
            <a:ext cx="73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subTitle" idx="1"/>
          </p:nvPr>
        </p:nvSpPr>
        <p:spPr>
          <a:xfrm>
            <a:off x="734575" y="2970233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subTitle" idx="2"/>
          </p:nvPr>
        </p:nvSpPr>
        <p:spPr>
          <a:xfrm>
            <a:off x="769775" y="3926800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subTitle" idx="3"/>
          </p:nvPr>
        </p:nvSpPr>
        <p:spPr>
          <a:xfrm>
            <a:off x="3330150" y="2970233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0"/>
          <p:cNvSpPr txBox="1">
            <a:spLocks noGrp="1"/>
          </p:cNvSpPr>
          <p:nvPr>
            <p:ph type="subTitle" idx="4"/>
          </p:nvPr>
        </p:nvSpPr>
        <p:spPr>
          <a:xfrm>
            <a:off x="3330138" y="3926800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subTitle" idx="5"/>
          </p:nvPr>
        </p:nvSpPr>
        <p:spPr>
          <a:xfrm>
            <a:off x="5927450" y="2970233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subTitle" idx="6"/>
          </p:nvPr>
        </p:nvSpPr>
        <p:spPr>
          <a:xfrm>
            <a:off x="5925750" y="3926800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63" name="Google Shape;163;p20"/>
          <p:cNvSpPr txBox="1">
            <a:spLocks noGrp="1"/>
          </p:cNvSpPr>
          <p:nvPr>
            <p:ph type="subTitle" idx="7"/>
          </p:nvPr>
        </p:nvSpPr>
        <p:spPr>
          <a:xfrm>
            <a:off x="734575" y="1225500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0"/>
          <p:cNvSpPr txBox="1">
            <a:spLocks noGrp="1"/>
          </p:cNvSpPr>
          <p:nvPr>
            <p:ph type="subTitle" idx="8"/>
          </p:nvPr>
        </p:nvSpPr>
        <p:spPr>
          <a:xfrm>
            <a:off x="769775" y="2186850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subTitle" idx="9"/>
          </p:nvPr>
        </p:nvSpPr>
        <p:spPr>
          <a:xfrm>
            <a:off x="3331013" y="1225500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subTitle" idx="13"/>
          </p:nvPr>
        </p:nvSpPr>
        <p:spPr>
          <a:xfrm>
            <a:off x="3330138" y="2186850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subTitle" idx="14"/>
          </p:nvPr>
        </p:nvSpPr>
        <p:spPr>
          <a:xfrm>
            <a:off x="5927450" y="1225500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0"/>
          <p:cNvSpPr txBox="1">
            <a:spLocks noGrp="1"/>
          </p:cNvSpPr>
          <p:nvPr>
            <p:ph type="subTitle" idx="15"/>
          </p:nvPr>
        </p:nvSpPr>
        <p:spPr>
          <a:xfrm>
            <a:off x="5925750" y="2186850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4686825" y="1482425"/>
            <a:ext cx="3413700" cy="13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4686825" y="3396238"/>
            <a:ext cx="33369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flipH="1">
            <a:off x="-2525" y="441660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14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706250" y="4563150"/>
            <a:ext cx="7189200" cy="43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100475" y="2149150"/>
            <a:ext cx="2994900" cy="138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TWO_COLUMNS_2_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/>
          <p:nvPr/>
        </p:nvSpPr>
        <p:spPr>
          <a:xfrm flipH="1">
            <a:off x="-2525" y="4603500"/>
            <a:ext cx="9158700" cy="54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  <a:effectLst>
            <a:outerShdw blurRad="57150" dist="19050" dir="1422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1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1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 txBox="1">
            <a:spLocks noGrp="1"/>
          </p:cNvSpPr>
          <p:nvPr>
            <p:ph type="title"/>
          </p:nvPr>
        </p:nvSpPr>
        <p:spPr>
          <a:xfrm>
            <a:off x="1077500" y="368825"/>
            <a:ext cx="73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1"/>
          <p:cNvSpPr txBox="1">
            <a:spLocks noGrp="1"/>
          </p:cNvSpPr>
          <p:nvPr>
            <p:ph type="subTitle" idx="1"/>
          </p:nvPr>
        </p:nvSpPr>
        <p:spPr>
          <a:xfrm>
            <a:off x="3280875" y="1872650"/>
            <a:ext cx="31263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1"/>
          <p:cNvSpPr txBox="1">
            <a:spLocks noGrp="1"/>
          </p:cNvSpPr>
          <p:nvPr>
            <p:ph type="subTitle" idx="2"/>
          </p:nvPr>
        </p:nvSpPr>
        <p:spPr>
          <a:xfrm>
            <a:off x="3279163" y="1384838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76" name="Google Shape;176;p21"/>
          <p:cNvSpPr txBox="1">
            <a:spLocks noGrp="1"/>
          </p:cNvSpPr>
          <p:nvPr>
            <p:ph type="subTitle" idx="3"/>
          </p:nvPr>
        </p:nvSpPr>
        <p:spPr>
          <a:xfrm>
            <a:off x="2990813" y="2975663"/>
            <a:ext cx="3126300" cy="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subTitle" idx="4"/>
          </p:nvPr>
        </p:nvSpPr>
        <p:spPr>
          <a:xfrm>
            <a:off x="3851513" y="2488538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78" name="Google Shape;178;p21"/>
          <p:cNvSpPr txBox="1">
            <a:spLocks noGrp="1"/>
          </p:cNvSpPr>
          <p:nvPr>
            <p:ph type="subTitle" idx="5"/>
          </p:nvPr>
        </p:nvSpPr>
        <p:spPr>
          <a:xfrm>
            <a:off x="3280788" y="4048975"/>
            <a:ext cx="3126300" cy="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subTitle" idx="6"/>
          </p:nvPr>
        </p:nvSpPr>
        <p:spPr>
          <a:xfrm>
            <a:off x="3279088" y="3592238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_AND_TWO_COLUMNS_2_1_2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2"/>
          <p:cNvSpPr/>
          <p:nvPr/>
        </p:nvSpPr>
        <p:spPr>
          <a:xfrm flipH="1">
            <a:off x="-2525" y="4603500"/>
            <a:ext cx="9158700" cy="54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  <a:effectLst>
            <a:outerShdw blurRad="57150" dist="19050" dir="1422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 txBox="1">
            <a:spLocks noGrp="1"/>
          </p:cNvSpPr>
          <p:nvPr>
            <p:ph type="title"/>
          </p:nvPr>
        </p:nvSpPr>
        <p:spPr>
          <a:xfrm>
            <a:off x="1077500" y="368825"/>
            <a:ext cx="73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2"/>
          <p:cNvSpPr txBox="1">
            <a:spLocks noGrp="1"/>
          </p:cNvSpPr>
          <p:nvPr>
            <p:ph type="subTitle" idx="1"/>
          </p:nvPr>
        </p:nvSpPr>
        <p:spPr>
          <a:xfrm>
            <a:off x="777000" y="3790575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2"/>
          <p:cNvSpPr txBox="1">
            <a:spLocks noGrp="1"/>
          </p:cNvSpPr>
          <p:nvPr>
            <p:ph type="subTitle" idx="2"/>
          </p:nvPr>
        </p:nvSpPr>
        <p:spPr>
          <a:xfrm>
            <a:off x="769775" y="3284675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87" name="Google Shape;187;p22"/>
          <p:cNvSpPr txBox="1">
            <a:spLocks noGrp="1"/>
          </p:cNvSpPr>
          <p:nvPr>
            <p:ph type="subTitle" idx="3"/>
          </p:nvPr>
        </p:nvSpPr>
        <p:spPr>
          <a:xfrm>
            <a:off x="3330150" y="3790575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2"/>
          <p:cNvSpPr txBox="1">
            <a:spLocks noGrp="1"/>
          </p:cNvSpPr>
          <p:nvPr>
            <p:ph type="subTitle" idx="4"/>
          </p:nvPr>
        </p:nvSpPr>
        <p:spPr>
          <a:xfrm>
            <a:off x="3330138" y="3284675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89" name="Google Shape;189;p22"/>
          <p:cNvSpPr txBox="1">
            <a:spLocks noGrp="1"/>
          </p:cNvSpPr>
          <p:nvPr>
            <p:ph type="subTitle" idx="5"/>
          </p:nvPr>
        </p:nvSpPr>
        <p:spPr>
          <a:xfrm>
            <a:off x="5927450" y="3790575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2"/>
          <p:cNvSpPr txBox="1">
            <a:spLocks noGrp="1"/>
          </p:cNvSpPr>
          <p:nvPr>
            <p:ph type="subTitle" idx="6"/>
          </p:nvPr>
        </p:nvSpPr>
        <p:spPr>
          <a:xfrm>
            <a:off x="5925750" y="3284675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91" name="Google Shape;191;p22"/>
          <p:cNvSpPr txBox="1">
            <a:spLocks noGrp="1"/>
          </p:cNvSpPr>
          <p:nvPr>
            <p:ph type="subTitle" idx="7"/>
          </p:nvPr>
        </p:nvSpPr>
        <p:spPr>
          <a:xfrm>
            <a:off x="777000" y="2130375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2"/>
          <p:cNvSpPr txBox="1">
            <a:spLocks noGrp="1"/>
          </p:cNvSpPr>
          <p:nvPr>
            <p:ph type="subTitle" idx="8"/>
          </p:nvPr>
        </p:nvSpPr>
        <p:spPr>
          <a:xfrm>
            <a:off x="769775" y="1620925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93" name="Google Shape;193;p22"/>
          <p:cNvSpPr txBox="1">
            <a:spLocks noGrp="1"/>
          </p:cNvSpPr>
          <p:nvPr>
            <p:ph type="subTitle" idx="9"/>
          </p:nvPr>
        </p:nvSpPr>
        <p:spPr>
          <a:xfrm>
            <a:off x="3330150" y="2130375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2"/>
          <p:cNvSpPr txBox="1">
            <a:spLocks noGrp="1"/>
          </p:cNvSpPr>
          <p:nvPr>
            <p:ph type="subTitle" idx="13"/>
          </p:nvPr>
        </p:nvSpPr>
        <p:spPr>
          <a:xfrm>
            <a:off x="3330138" y="1620925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subTitle" idx="14"/>
          </p:nvPr>
        </p:nvSpPr>
        <p:spPr>
          <a:xfrm>
            <a:off x="5927450" y="2130375"/>
            <a:ext cx="2483700" cy="6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subTitle" idx="15"/>
          </p:nvPr>
        </p:nvSpPr>
        <p:spPr>
          <a:xfrm>
            <a:off x="5925750" y="1620925"/>
            <a:ext cx="2265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>
            <a:spLocks noGrp="1"/>
          </p:cNvSpPr>
          <p:nvPr>
            <p:ph type="ctrTitle"/>
          </p:nvPr>
        </p:nvSpPr>
        <p:spPr>
          <a:xfrm>
            <a:off x="4100400" y="1047150"/>
            <a:ext cx="4325400" cy="10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23"/>
          <p:cNvSpPr txBox="1">
            <a:spLocks noGrp="1"/>
          </p:cNvSpPr>
          <p:nvPr>
            <p:ph type="subTitle" idx="1"/>
          </p:nvPr>
        </p:nvSpPr>
        <p:spPr>
          <a:xfrm>
            <a:off x="4100400" y="1974038"/>
            <a:ext cx="4230300" cy="4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Deca"/>
              <a:buNone/>
              <a:defRPr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Deca"/>
              <a:buNone/>
              <a:defRPr sz="28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Deca"/>
              <a:buNone/>
              <a:defRPr sz="28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Deca"/>
              <a:buNone/>
              <a:defRPr sz="28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Deca"/>
              <a:buNone/>
              <a:defRPr sz="28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Deca"/>
              <a:buNone/>
              <a:defRPr sz="28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Deca"/>
              <a:buNone/>
              <a:defRPr sz="28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Deca"/>
              <a:buNone/>
              <a:defRPr sz="28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 Deca"/>
              <a:buNone/>
              <a:defRPr sz="28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200" name="Google Shape;200;p23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3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3"/>
          <p:cNvSpPr/>
          <p:nvPr/>
        </p:nvSpPr>
        <p:spPr>
          <a:xfrm flipH="1">
            <a:off x="-2525" y="441660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14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3"/>
          <p:cNvSpPr/>
          <p:nvPr/>
        </p:nvSpPr>
        <p:spPr>
          <a:xfrm>
            <a:off x="706250" y="4563150"/>
            <a:ext cx="7189200" cy="43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3"/>
          <p:cNvSpPr txBox="1">
            <a:spLocks noGrp="1"/>
          </p:cNvSpPr>
          <p:nvPr>
            <p:ph type="subTitle" idx="2"/>
          </p:nvPr>
        </p:nvSpPr>
        <p:spPr>
          <a:xfrm>
            <a:off x="4100400" y="2410560"/>
            <a:ext cx="4230300" cy="9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5" name="Google Shape;205;p23"/>
          <p:cNvSpPr txBox="1"/>
          <p:nvPr/>
        </p:nvSpPr>
        <p:spPr>
          <a:xfrm>
            <a:off x="4100400" y="3754250"/>
            <a:ext cx="43254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CREDITS: 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TITLE_1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4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4"/>
          <p:cNvSpPr/>
          <p:nvPr/>
        </p:nvSpPr>
        <p:spPr>
          <a:xfrm flipH="1">
            <a:off x="-2525" y="441660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14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4"/>
          <p:cNvSpPr/>
          <p:nvPr/>
        </p:nvSpPr>
        <p:spPr>
          <a:xfrm>
            <a:off x="706250" y="4563150"/>
            <a:ext cx="7189200" cy="43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TWO_COLUMNS_2_1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/>
          <p:nvPr/>
        </p:nvSpPr>
        <p:spPr>
          <a:xfrm flipH="1">
            <a:off x="-2525" y="4603500"/>
            <a:ext cx="9158700" cy="54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  <a:effectLst>
            <a:outerShdw blurRad="57150" dist="19050" dir="1422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5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5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 flipH="1">
            <a:off x="-2525" y="4603500"/>
            <a:ext cx="9158700" cy="54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  <a:effectLst>
            <a:outerShdw blurRad="57150" dist="19050" dir="1422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4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1077500" y="368825"/>
            <a:ext cx="73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 flipH="1">
            <a:off x="-2525" y="4603500"/>
            <a:ext cx="9158700" cy="54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  <a:effectLst>
            <a:outerShdw blurRad="57150" dist="19050" dir="1422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1077500" y="368825"/>
            <a:ext cx="73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1998894" y="2268625"/>
            <a:ext cx="27669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4571999" y="3396675"/>
            <a:ext cx="27669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1998896" y="1854275"/>
            <a:ext cx="22656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4571999" y="2982320"/>
            <a:ext cx="20871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"/>
              <a:buNone/>
              <a:defRPr sz="2000" b="1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/>
          <p:nvPr/>
        </p:nvSpPr>
        <p:spPr>
          <a:xfrm flipH="1">
            <a:off x="-2525" y="4603500"/>
            <a:ext cx="9158700" cy="54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  <a:effectLst>
            <a:outerShdw blurRad="57150" dist="19050" dir="1422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1077500" y="368825"/>
            <a:ext cx="734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 flipH="1">
            <a:off x="-2525" y="441660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14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706250" y="4563150"/>
            <a:ext cx="7189200" cy="43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4252400" y="1389600"/>
            <a:ext cx="47019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AutoNum type="arabicPeriod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rabicPeriod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rabicPeriod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alphaLcPeriod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1056075" y="2340213"/>
            <a:ext cx="27918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533375" y="1634038"/>
            <a:ext cx="5656500" cy="22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/>
          <p:nvPr/>
        </p:nvSpPr>
        <p:spPr>
          <a:xfrm flipH="1">
            <a:off x="-2525" y="441660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14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8"/>
          <p:cNvSpPr/>
          <p:nvPr/>
        </p:nvSpPr>
        <p:spPr>
          <a:xfrm>
            <a:off x="706250" y="4563150"/>
            <a:ext cx="7189200" cy="43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ctrTitle"/>
          </p:nvPr>
        </p:nvSpPr>
        <p:spPr>
          <a:xfrm>
            <a:off x="4805075" y="1926700"/>
            <a:ext cx="26763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1"/>
          </p:nvPr>
        </p:nvSpPr>
        <p:spPr>
          <a:xfrm>
            <a:off x="4730700" y="2896025"/>
            <a:ext cx="3693300" cy="11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-2525" y="-4875"/>
            <a:ext cx="9158700" cy="93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/>
          <p:nvPr/>
        </p:nvSpPr>
        <p:spPr>
          <a:xfrm flipH="1">
            <a:off x="-2525" y="32965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9"/>
          <p:cNvSpPr/>
          <p:nvPr/>
        </p:nvSpPr>
        <p:spPr>
          <a:xfrm flipH="1">
            <a:off x="-2525" y="4416600"/>
            <a:ext cx="9158700" cy="726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14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706250" y="4563150"/>
            <a:ext cx="7189200" cy="43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2439795" y="3789438"/>
            <a:ext cx="38781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00" b="1">
                <a:latin typeface="Lexend Deca"/>
                <a:ea typeface="Lexend Deca"/>
                <a:cs typeface="Lexend Deca"/>
                <a:sym typeface="Lexend Deca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2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77500" y="368825"/>
            <a:ext cx="734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  <a:defRPr sz="30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●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■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●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■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●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○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ork Sans"/>
              <a:buChar char="■"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17" name="Google Shape;217;p2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2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снимок экрана, Прямоугольник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E5605329-DC5F-C067-BA8F-784F051DA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25" name="Google Shape;225;p29"/>
          <p:cNvSpPr/>
          <p:nvPr/>
        </p:nvSpPr>
        <p:spPr>
          <a:xfrm>
            <a:off x="706250" y="3246350"/>
            <a:ext cx="4266900" cy="4338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9"/>
          <p:cNvSpPr txBox="1">
            <a:spLocks noGrp="1"/>
          </p:cNvSpPr>
          <p:nvPr>
            <p:ph type="ctrTitle"/>
          </p:nvPr>
        </p:nvSpPr>
        <p:spPr>
          <a:xfrm>
            <a:off x="82647" y="1393646"/>
            <a:ext cx="6363408" cy="15297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 err="1"/>
              <a:t>ElkaBridge</a:t>
            </a:r>
          </a:p>
        </p:txBody>
      </p:sp>
      <p:sp>
        <p:nvSpPr>
          <p:cNvPr id="227" name="Google Shape;227;p29"/>
          <p:cNvSpPr txBox="1">
            <a:spLocks noGrp="1"/>
          </p:cNvSpPr>
          <p:nvPr>
            <p:ph type="subTitle" idx="1"/>
          </p:nvPr>
        </p:nvSpPr>
        <p:spPr>
          <a:xfrm>
            <a:off x="720000" y="3245938"/>
            <a:ext cx="4230300" cy="4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err="1">
                <a:solidFill>
                  <a:srgbClr val="FC5B23"/>
                </a:solidFill>
                <a:latin typeface="Century Gothic"/>
              </a:rPr>
              <a:t>Подготовила</a:t>
            </a:r>
            <a:r>
              <a:rPr lang="en" dirty="0">
                <a:solidFill>
                  <a:srgbClr val="FC5B23"/>
                </a:solidFill>
                <a:latin typeface="Century Gothic"/>
              </a:rPr>
              <a:t> </a:t>
            </a:r>
            <a:r>
              <a:rPr lang="en" err="1">
                <a:solidFill>
                  <a:srgbClr val="FC5B23"/>
                </a:solidFill>
                <a:latin typeface="Century Gothic"/>
              </a:rPr>
              <a:t>команда</a:t>
            </a:r>
            <a:r>
              <a:rPr lang="en" dirty="0">
                <a:solidFill>
                  <a:srgbClr val="FC5B23"/>
                </a:solidFill>
                <a:latin typeface="Century Gothic"/>
              </a:rPr>
              <a:t> </a:t>
            </a:r>
            <a:r>
              <a:rPr lang="en" err="1">
                <a:solidFill>
                  <a:srgbClr val="FC5B23"/>
                </a:solidFill>
                <a:latin typeface="Century Gothic"/>
              </a:rPr>
              <a:t>Tildasaur</a:t>
            </a:r>
            <a:r>
              <a:rPr lang="en" dirty="0">
                <a:solidFill>
                  <a:srgbClr val="FC5B23"/>
                </a:solidFill>
                <a:latin typeface="Century Gothic"/>
              </a:rPr>
              <a:t> Rex</a:t>
            </a:r>
            <a:endParaRPr lang="ru-RU">
              <a:solidFill>
                <a:srgbClr val="FC5B23"/>
              </a:solidFill>
              <a:latin typeface="Century Gothic"/>
            </a:endParaRPr>
          </a:p>
        </p:txBody>
      </p:sp>
      <p:sp>
        <p:nvSpPr>
          <p:cNvPr id="232" name="Google Shape;232;p29"/>
          <p:cNvSpPr/>
          <p:nvPr/>
        </p:nvSpPr>
        <p:spPr>
          <a:xfrm rot="18900000">
            <a:off x="730447" y="591157"/>
            <a:ext cx="207049" cy="203877"/>
          </a:xfrm>
          <a:custGeom>
            <a:avLst/>
            <a:gdLst/>
            <a:ahLst/>
            <a:cxnLst/>
            <a:rect l="l" t="t" r="r" b="b"/>
            <a:pathLst>
              <a:path w="6985" h="6878" extrusionOk="0">
                <a:moveTo>
                  <a:pt x="492" y="0"/>
                </a:moveTo>
                <a:cubicBezTo>
                  <a:pt x="219" y="0"/>
                  <a:pt x="0" y="235"/>
                  <a:pt x="85" y="545"/>
                </a:cubicBezTo>
                <a:lnTo>
                  <a:pt x="1503" y="5712"/>
                </a:lnTo>
                <a:cubicBezTo>
                  <a:pt x="1559" y="5882"/>
                  <a:pt x="1707" y="5984"/>
                  <a:pt x="1856" y="5984"/>
                </a:cubicBezTo>
                <a:cubicBezTo>
                  <a:pt x="1956" y="5984"/>
                  <a:pt x="2057" y="5939"/>
                  <a:pt x="2133" y="5838"/>
                </a:cubicBezTo>
                <a:lnTo>
                  <a:pt x="2889" y="4735"/>
                </a:lnTo>
                <a:lnTo>
                  <a:pt x="3739" y="5712"/>
                </a:lnTo>
                <a:lnTo>
                  <a:pt x="4622" y="6594"/>
                </a:lnTo>
                <a:cubicBezTo>
                  <a:pt x="4811" y="6783"/>
                  <a:pt x="5086" y="6878"/>
                  <a:pt x="5362" y="6878"/>
                </a:cubicBezTo>
                <a:cubicBezTo>
                  <a:pt x="5638" y="6878"/>
                  <a:pt x="5913" y="6783"/>
                  <a:pt x="6102" y="6594"/>
                </a:cubicBezTo>
                <a:lnTo>
                  <a:pt x="6575" y="6122"/>
                </a:lnTo>
                <a:cubicBezTo>
                  <a:pt x="6984" y="5712"/>
                  <a:pt x="6984" y="5113"/>
                  <a:pt x="6575" y="4672"/>
                </a:cubicBezTo>
                <a:lnTo>
                  <a:pt x="4811" y="2814"/>
                </a:lnTo>
                <a:lnTo>
                  <a:pt x="5913" y="2058"/>
                </a:lnTo>
                <a:cubicBezTo>
                  <a:pt x="6134" y="1900"/>
                  <a:pt x="6102" y="1522"/>
                  <a:pt x="5787" y="1427"/>
                </a:cubicBezTo>
                <a:lnTo>
                  <a:pt x="589" y="10"/>
                </a:lnTo>
                <a:cubicBezTo>
                  <a:pt x="556" y="3"/>
                  <a:pt x="524" y="0"/>
                  <a:pt x="49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9"/>
          <p:cNvGrpSpPr/>
          <p:nvPr/>
        </p:nvGrpSpPr>
        <p:grpSpPr>
          <a:xfrm>
            <a:off x="8054884" y="4613755"/>
            <a:ext cx="332212" cy="332592"/>
            <a:chOff x="6674938" y="1490925"/>
            <a:chExt cx="393850" cy="394300"/>
          </a:xfrm>
        </p:grpSpPr>
        <p:sp>
          <p:nvSpPr>
            <p:cNvPr id="239" name="Google Shape;239;p29"/>
            <p:cNvSpPr/>
            <p:nvPr/>
          </p:nvSpPr>
          <p:spPr>
            <a:xfrm>
              <a:off x="6767813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72" y="0"/>
                  </a:moveTo>
                  <a:cubicBezTo>
                    <a:pt x="210" y="0"/>
                    <a:pt x="0" y="210"/>
                    <a:pt x="0" y="471"/>
                  </a:cubicBezTo>
                  <a:lnTo>
                    <a:pt x="0" y="1396"/>
                  </a:lnTo>
                  <a:cubicBezTo>
                    <a:pt x="0" y="1640"/>
                    <a:pt x="210" y="1850"/>
                    <a:pt x="472" y="1850"/>
                  </a:cubicBezTo>
                  <a:cubicBezTo>
                    <a:pt x="716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6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9"/>
            <p:cNvSpPr/>
            <p:nvPr/>
          </p:nvSpPr>
          <p:spPr>
            <a:xfrm>
              <a:off x="6721588" y="1490925"/>
              <a:ext cx="23150" cy="70250"/>
            </a:xfrm>
            <a:custGeom>
              <a:avLst/>
              <a:gdLst/>
              <a:ahLst/>
              <a:cxnLst/>
              <a:rect l="l" t="t" r="r" b="b"/>
              <a:pathLst>
                <a:path w="926" h="2810" extrusionOk="0">
                  <a:moveTo>
                    <a:pt x="472" y="0"/>
                  </a:moveTo>
                  <a:cubicBezTo>
                    <a:pt x="209" y="0"/>
                    <a:pt x="0" y="209"/>
                    <a:pt x="0" y="472"/>
                  </a:cubicBezTo>
                  <a:lnTo>
                    <a:pt x="0" y="2338"/>
                  </a:lnTo>
                  <a:cubicBezTo>
                    <a:pt x="0" y="2600"/>
                    <a:pt x="209" y="2810"/>
                    <a:pt x="472" y="2810"/>
                  </a:cubicBezTo>
                  <a:cubicBezTo>
                    <a:pt x="733" y="2810"/>
                    <a:pt x="925" y="2600"/>
                    <a:pt x="925" y="2338"/>
                  </a:cubicBezTo>
                  <a:lnTo>
                    <a:pt x="925" y="472"/>
                  </a:lnTo>
                  <a:cubicBezTo>
                    <a:pt x="925" y="209"/>
                    <a:pt x="733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9"/>
            <p:cNvSpPr/>
            <p:nvPr/>
          </p:nvSpPr>
          <p:spPr>
            <a:xfrm>
              <a:off x="6998963" y="1490925"/>
              <a:ext cx="22725" cy="70250"/>
            </a:xfrm>
            <a:custGeom>
              <a:avLst/>
              <a:gdLst/>
              <a:ahLst/>
              <a:cxnLst/>
              <a:rect l="l" t="t" r="r" b="b"/>
              <a:pathLst>
                <a:path w="909" h="2810" extrusionOk="0">
                  <a:moveTo>
                    <a:pt x="455" y="0"/>
                  </a:moveTo>
                  <a:cubicBezTo>
                    <a:pt x="194" y="0"/>
                    <a:pt x="1" y="209"/>
                    <a:pt x="1" y="472"/>
                  </a:cubicBezTo>
                  <a:lnTo>
                    <a:pt x="1" y="2356"/>
                  </a:lnTo>
                  <a:cubicBezTo>
                    <a:pt x="1" y="2600"/>
                    <a:pt x="194" y="2810"/>
                    <a:pt x="455" y="2810"/>
                  </a:cubicBezTo>
                  <a:cubicBezTo>
                    <a:pt x="717" y="2810"/>
                    <a:pt x="908" y="2600"/>
                    <a:pt x="908" y="2356"/>
                  </a:cubicBezTo>
                  <a:lnTo>
                    <a:pt x="908" y="472"/>
                  </a:lnTo>
                  <a:cubicBezTo>
                    <a:pt x="908" y="209"/>
                    <a:pt x="717" y="0"/>
                    <a:pt x="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9"/>
            <p:cNvSpPr/>
            <p:nvPr/>
          </p:nvSpPr>
          <p:spPr>
            <a:xfrm>
              <a:off x="6952738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54" y="0"/>
                  </a:moveTo>
                  <a:cubicBezTo>
                    <a:pt x="210" y="0"/>
                    <a:pt x="1" y="210"/>
                    <a:pt x="1" y="471"/>
                  </a:cubicBezTo>
                  <a:lnTo>
                    <a:pt x="1" y="1396"/>
                  </a:lnTo>
                  <a:cubicBezTo>
                    <a:pt x="1" y="1640"/>
                    <a:pt x="210" y="1850"/>
                    <a:pt x="454" y="1850"/>
                  </a:cubicBezTo>
                  <a:cubicBezTo>
                    <a:pt x="717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7" y="0"/>
                    <a:pt x="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9"/>
            <p:cNvSpPr/>
            <p:nvPr/>
          </p:nvSpPr>
          <p:spPr>
            <a:xfrm>
              <a:off x="6674938" y="1584250"/>
              <a:ext cx="393850" cy="300975"/>
            </a:xfrm>
            <a:custGeom>
              <a:avLst/>
              <a:gdLst/>
              <a:ahLst/>
              <a:cxnLst/>
              <a:rect l="l" t="t" r="r" b="b"/>
              <a:pathLst>
                <a:path w="15754" h="12039" extrusionOk="0">
                  <a:moveTo>
                    <a:pt x="454" y="0"/>
                  </a:moveTo>
                  <a:cubicBezTo>
                    <a:pt x="209" y="0"/>
                    <a:pt x="0" y="210"/>
                    <a:pt x="0" y="472"/>
                  </a:cubicBezTo>
                  <a:lnTo>
                    <a:pt x="0" y="11568"/>
                  </a:lnTo>
                  <a:cubicBezTo>
                    <a:pt x="0" y="11851"/>
                    <a:pt x="223" y="12038"/>
                    <a:pt x="459" y="12038"/>
                  </a:cubicBezTo>
                  <a:cubicBezTo>
                    <a:pt x="572" y="12038"/>
                    <a:pt x="689" y="11995"/>
                    <a:pt x="784" y="11899"/>
                  </a:cubicBezTo>
                  <a:lnTo>
                    <a:pt x="3454" y="9230"/>
                  </a:lnTo>
                  <a:lnTo>
                    <a:pt x="15300" y="9230"/>
                  </a:lnTo>
                  <a:cubicBezTo>
                    <a:pt x="15544" y="9230"/>
                    <a:pt x="15753" y="9021"/>
                    <a:pt x="15753" y="8777"/>
                  </a:cubicBezTo>
                  <a:lnTo>
                    <a:pt x="15753" y="472"/>
                  </a:lnTo>
                  <a:cubicBezTo>
                    <a:pt x="15753" y="210"/>
                    <a:pt x="15544" y="0"/>
                    <a:pt x="15300" y="0"/>
                  </a:cubicBezTo>
                  <a:lnTo>
                    <a:pt x="10189" y="0"/>
                  </a:lnTo>
                  <a:lnTo>
                    <a:pt x="10189" y="2268"/>
                  </a:lnTo>
                  <a:cubicBezTo>
                    <a:pt x="10189" y="3385"/>
                    <a:pt x="9386" y="4327"/>
                    <a:pt x="8339" y="4537"/>
                  </a:cubicBezTo>
                  <a:lnTo>
                    <a:pt x="8339" y="5532"/>
                  </a:lnTo>
                  <a:lnTo>
                    <a:pt x="9263" y="5532"/>
                  </a:lnTo>
                  <a:cubicBezTo>
                    <a:pt x="9508" y="5532"/>
                    <a:pt x="9717" y="5741"/>
                    <a:pt x="9717" y="6002"/>
                  </a:cubicBezTo>
                  <a:cubicBezTo>
                    <a:pt x="9717" y="6264"/>
                    <a:pt x="9508" y="6456"/>
                    <a:pt x="9263" y="6456"/>
                  </a:cubicBezTo>
                  <a:lnTo>
                    <a:pt x="6490" y="6456"/>
                  </a:lnTo>
                  <a:cubicBezTo>
                    <a:pt x="6228" y="6456"/>
                    <a:pt x="6036" y="6264"/>
                    <a:pt x="6036" y="6002"/>
                  </a:cubicBezTo>
                  <a:cubicBezTo>
                    <a:pt x="6036" y="5741"/>
                    <a:pt x="6228" y="5532"/>
                    <a:pt x="6490" y="5532"/>
                  </a:cubicBezTo>
                  <a:lnTo>
                    <a:pt x="7414" y="5532"/>
                  </a:lnTo>
                  <a:lnTo>
                    <a:pt x="7414" y="4537"/>
                  </a:lnTo>
                  <a:cubicBezTo>
                    <a:pt x="6367" y="4327"/>
                    <a:pt x="5565" y="3385"/>
                    <a:pt x="5565" y="2268"/>
                  </a:cubicBezTo>
                  <a:lnTo>
                    <a:pt x="55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9"/>
            <p:cNvSpPr/>
            <p:nvPr/>
          </p:nvSpPr>
          <p:spPr>
            <a:xfrm>
              <a:off x="6837188" y="1502700"/>
              <a:ext cx="69350" cy="104700"/>
            </a:xfrm>
            <a:custGeom>
              <a:avLst/>
              <a:gdLst/>
              <a:ahLst/>
              <a:cxnLst/>
              <a:rect l="l" t="t" r="r" b="b"/>
              <a:pathLst>
                <a:path w="2774" h="4188" extrusionOk="0">
                  <a:moveTo>
                    <a:pt x="1378" y="1"/>
                  </a:moveTo>
                  <a:cubicBezTo>
                    <a:pt x="628" y="1"/>
                    <a:pt x="0" y="629"/>
                    <a:pt x="0" y="1378"/>
                  </a:cubicBezTo>
                  <a:lnTo>
                    <a:pt x="0" y="4188"/>
                  </a:lnTo>
                  <a:lnTo>
                    <a:pt x="2773" y="4188"/>
                  </a:lnTo>
                  <a:lnTo>
                    <a:pt x="2773" y="1378"/>
                  </a:lnTo>
                  <a:cubicBezTo>
                    <a:pt x="2773" y="629"/>
                    <a:pt x="2145" y="1"/>
                    <a:pt x="1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9"/>
            <p:cNvSpPr/>
            <p:nvPr/>
          </p:nvSpPr>
          <p:spPr>
            <a:xfrm>
              <a:off x="6837188" y="1630475"/>
              <a:ext cx="69350" cy="45400"/>
            </a:xfrm>
            <a:custGeom>
              <a:avLst/>
              <a:gdLst/>
              <a:ahLst/>
              <a:cxnLst/>
              <a:rect l="l" t="t" r="r" b="b"/>
              <a:pathLst>
                <a:path w="2774" h="1816" extrusionOk="0">
                  <a:moveTo>
                    <a:pt x="0" y="1"/>
                  </a:moveTo>
                  <a:lnTo>
                    <a:pt x="0" y="419"/>
                  </a:lnTo>
                  <a:cubicBezTo>
                    <a:pt x="0" y="1187"/>
                    <a:pt x="628" y="1815"/>
                    <a:pt x="1378" y="1815"/>
                  </a:cubicBezTo>
                  <a:cubicBezTo>
                    <a:pt x="2145" y="1815"/>
                    <a:pt x="2773" y="1187"/>
                    <a:pt x="2773" y="41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246;p29"/>
          <p:cNvGrpSpPr/>
          <p:nvPr/>
        </p:nvGrpSpPr>
        <p:grpSpPr>
          <a:xfrm>
            <a:off x="7495358" y="4615864"/>
            <a:ext cx="332239" cy="328589"/>
            <a:chOff x="3385438" y="2850425"/>
            <a:chExt cx="398225" cy="393850"/>
          </a:xfrm>
        </p:grpSpPr>
        <p:sp>
          <p:nvSpPr>
            <p:cNvPr id="247" name="Google Shape;247;p29"/>
            <p:cNvSpPr/>
            <p:nvPr/>
          </p:nvSpPr>
          <p:spPr>
            <a:xfrm>
              <a:off x="3482688" y="2966450"/>
              <a:ext cx="207625" cy="122150"/>
            </a:xfrm>
            <a:custGeom>
              <a:avLst/>
              <a:gdLst/>
              <a:ahLst/>
              <a:cxnLst/>
              <a:rect l="l" t="t" r="r" b="b"/>
              <a:pathLst>
                <a:path w="8305" h="4886" extrusionOk="0">
                  <a:moveTo>
                    <a:pt x="5078" y="471"/>
                  </a:moveTo>
                  <a:cubicBezTo>
                    <a:pt x="5846" y="471"/>
                    <a:pt x="6456" y="1082"/>
                    <a:pt x="6456" y="1850"/>
                  </a:cubicBezTo>
                  <a:cubicBezTo>
                    <a:pt x="6456" y="2617"/>
                    <a:pt x="5846" y="3245"/>
                    <a:pt x="5078" y="3245"/>
                  </a:cubicBezTo>
                  <a:cubicBezTo>
                    <a:pt x="4310" y="3245"/>
                    <a:pt x="3699" y="2617"/>
                    <a:pt x="3699" y="1850"/>
                  </a:cubicBezTo>
                  <a:cubicBezTo>
                    <a:pt x="3699" y="1082"/>
                    <a:pt x="4310" y="471"/>
                    <a:pt x="5078" y="471"/>
                  </a:cubicBezTo>
                  <a:close/>
                  <a:moveTo>
                    <a:pt x="1" y="0"/>
                  </a:moveTo>
                  <a:lnTo>
                    <a:pt x="1" y="4432"/>
                  </a:lnTo>
                  <a:lnTo>
                    <a:pt x="1973" y="2443"/>
                  </a:lnTo>
                  <a:cubicBezTo>
                    <a:pt x="2068" y="2355"/>
                    <a:pt x="2190" y="2312"/>
                    <a:pt x="2310" y="2312"/>
                  </a:cubicBezTo>
                  <a:cubicBezTo>
                    <a:pt x="2430" y="2312"/>
                    <a:pt x="2548" y="2355"/>
                    <a:pt x="2636" y="2443"/>
                  </a:cubicBezTo>
                  <a:lnTo>
                    <a:pt x="5078" y="4885"/>
                  </a:lnTo>
                  <a:lnTo>
                    <a:pt x="6595" y="3367"/>
                  </a:lnTo>
                  <a:cubicBezTo>
                    <a:pt x="6682" y="3279"/>
                    <a:pt x="6800" y="3236"/>
                    <a:pt x="6920" y="3236"/>
                  </a:cubicBezTo>
                  <a:cubicBezTo>
                    <a:pt x="7040" y="3236"/>
                    <a:pt x="7163" y="3279"/>
                    <a:pt x="7258" y="3367"/>
                  </a:cubicBezTo>
                  <a:lnTo>
                    <a:pt x="8305" y="4432"/>
                  </a:lnTo>
                  <a:lnTo>
                    <a:pt x="8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9"/>
            <p:cNvSpPr/>
            <p:nvPr/>
          </p:nvSpPr>
          <p:spPr>
            <a:xfrm>
              <a:off x="3598288" y="3001325"/>
              <a:ext cx="23125" cy="23125"/>
            </a:xfrm>
            <a:custGeom>
              <a:avLst/>
              <a:gdLst/>
              <a:ahLst/>
              <a:cxnLst/>
              <a:rect l="l" t="t" r="r" b="b"/>
              <a:pathLst>
                <a:path w="925" h="925" extrusionOk="0">
                  <a:moveTo>
                    <a:pt x="454" y="1"/>
                  </a:moveTo>
                  <a:cubicBezTo>
                    <a:pt x="192" y="1"/>
                    <a:pt x="0" y="210"/>
                    <a:pt x="0" y="455"/>
                  </a:cubicBezTo>
                  <a:cubicBezTo>
                    <a:pt x="0" y="716"/>
                    <a:pt x="192" y="925"/>
                    <a:pt x="454" y="925"/>
                  </a:cubicBezTo>
                  <a:cubicBezTo>
                    <a:pt x="715" y="925"/>
                    <a:pt x="924" y="716"/>
                    <a:pt x="924" y="455"/>
                  </a:cubicBezTo>
                  <a:cubicBezTo>
                    <a:pt x="924" y="210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3385438" y="2850425"/>
              <a:ext cx="398225" cy="393850"/>
            </a:xfrm>
            <a:custGeom>
              <a:avLst/>
              <a:gdLst/>
              <a:ahLst/>
              <a:cxnLst/>
              <a:rect l="l" t="t" r="r" b="b"/>
              <a:pathLst>
                <a:path w="15929" h="15754" extrusionOk="0">
                  <a:moveTo>
                    <a:pt x="12195" y="3716"/>
                  </a:moveTo>
                  <a:cubicBezTo>
                    <a:pt x="12702" y="3716"/>
                    <a:pt x="13120" y="4135"/>
                    <a:pt x="13120" y="4641"/>
                  </a:cubicBezTo>
                  <a:lnTo>
                    <a:pt x="13120" y="11113"/>
                  </a:lnTo>
                  <a:cubicBezTo>
                    <a:pt x="13120" y="11620"/>
                    <a:pt x="12702" y="12038"/>
                    <a:pt x="12195" y="12038"/>
                  </a:cubicBezTo>
                  <a:lnTo>
                    <a:pt x="3891" y="12038"/>
                  </a:lnTo>
                  <a:cubicBezTo>
                    <a:pt x="3385" y="12038"/>
                    <a:pt x="2967" y="11620"/>
                    <a:pt x="2967" y="11113"/>
                  </a:cubicBezTo>
                  <a:lnTo>
                    <a:pt x="2967" y="4641"/>
                  </a:lnTo>
                  <a:cubicBezTo>
                    <a:pt x="2967" y="4135"/>
                    <a:pt x="3385" y="3716"/>
                    <a:pt x="3891" y="3716"/>
                  </a:cubicBezTo>
                  <a:close/>
                  <a:moveTo>
                    <a:pt x="8043" y="1"/>
                  </a:moveTo>
                  <a:cubicBezTo>
                    <a:pt x="3681" y="1"/>
                    <a:pt x="157" y="3525"/>
                    <a:pt x="157" y="7868"/>
                  </a:cubicBezTo>
                  <a:cubicBezTo>
                    <a:pt x="157" y="9927"/>
                    <a:pt x="978" y="11899"/>
                    <a:pt x="2390" y="13364"/>
                  </a:cubicBezTo>
                  <a:lnTo>
                    <a:pt x="350" y="14935"/>
                  </a:lnTo>
                  <a:cubicBezTo>
                    <a:pt x="1" y="15196"/>
                    <a:pt x="192" y="15754"/>
                    <a:pt x="629" y="15754"/>
                  </a:cubicBezTo>
                  <a:lnTo>
                    <a:pt x="8078" y="15754"/>
                  </a:lnTo>
                  <a:cubicBezTo>
                    <a:pt x="12404" y="15737"/>
                    <a:pt x="15928" y="12230"/>
                    <a:pt x="15928" y="7868"/>
                  </a:cubicBezTo>
                  <a:cubicBezTo>
                    <a:pt x="15928" y="3525"/>
                    <a:pt x="12404" y="1"/>
                    <a:pt x="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9"/>
            <p:cNvSpPr/>
            <p:nvPr/>
          </p:nvSpPr>
          <p:spPr>
            <a:xfrm>
              <a:off x="3482688" y="3051925"/>
              <a:ext cx="207625" cy="76350"/>
            </a:xfrm>
            <a:custGeom>
              <a:avLst/>
              <a:gdLst/>
              <a:ahLst/>
              <a:cxnLst/>
              <a:rect l="l" t="t" r="r" b="b"/>
              <a:pathLst>
                <a:path w="8305" h="3054" extrusionOk="0">
                  <a:moveTo>
                    <a:pt x="2303" y="1"/>
                  </a:moveTo>
                  <a:lnTo>
                    <a:pt x="1" y="2320"/>
                  </a:lnTo>
                  <a:lnTo>
                    <a:pt x="1" y="3053"/>
                  </a:lnTo>
                  <a:lnTo>
                    <a:pt x="8305" y="3053"/>
                  </a:lnTo>
                  <a:lnTo>
                    <a:pt x="8305" y="2320"/>
                  </a:lnTo>
                  <a:lnTo>
                    <a:pt x="6927" y="925"/>
                  </a:lnTo>
                  <a:lnTo>
                    <a:pt x="5409" y="2443"/>
                  </a:lnTo>
                  <a:cubicBezTo>
                    <a:pt x="5313" y="2539"/>
                    <a:pt x="5196" y="2587"/>
                    <a:pt x="5078" y="2587"/>
                  </a:cubicBezTo>
                  <a:cubicBezTo>
                    <a:pt x="4960" y="2587"/>
                    <a:pt x="4842" y="2539"/>
                    <a:pt x="4746" y="2443"/>
                  </a:cubicBezTo>
                  <a:lnTo>
                    <a:pt x="2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9"/>
          <p:cNvSpPr txBox="1"/>
          <p:nvPr/>
        </p:nvSpPr>
        <p:spPr>
          <a:xfrm>
            <a:off x="1691950" y="446150"/>
            <a:ext cx="3409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1"/>
                </a:solidFill>
                <a:latin typeface="Lexend Deca"/>
                <a:sym typeface="Lexend Deca"/>
              </a:rPr>
              <a:t>ElkaBridgeBot</a:t>
            </a:r>
            <a:endParaRPr lang="ru-RU" dirty="0" err="1"/>
          </a:p>
        </p:txBody>
      </p:sp>
      <p:sp>
        <p:nvSpPr>
          <p:cNvPr id="261" name="Google Shape;261;p29"/>
          <p:cNvSpPr txBox="1"/>
          <p:nvPr/>
        </p:nvSpPr>
        <p:spPr>
          <a:xfrm>
            <a:off x="833325" y="4563150"/>
            <a:ext cx="3409500" cy="4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700" b="1" err="1">
                <a:solidFill>
                  <a:schemeClr val="lt1"/>
                </a:solidFill>
                <a:sym typeface="Lexend Deca"/>
              </a:rPr>
              <a:t>Вперед</a:t>
            </a:r>
            <a:r>
              <a:rPr lang="en" sz="1700" b="1" dirty="0">
                <a:solidFill>
                  <a:schemeClr val="lt1"/>
                </a:solidFill>
                <a:sym typeface="Lexend Deca"/>
              </a:rPr>
              <a:t> к </a:t>
            </a:r>
            <a:r>
              <a:rPr lang="en" sz="1700" b="1" err="1">
                <a:solidFill>
                  <a:schemeClr val="lt1"/>
                </a:solidFill>
                <a:sym typeface="Lexend Deca"/>
              </a:rPr>
              <a:t>презентации</a:t>
            </a:r>
            <a:r>
              <a:rPr lang="en" sz="1700" b="1" dirty="0">
                <a:solidFill>
                  <a:schemeClr val="lt1"/>
                </a:solidFill>
                <a:sym typeface="Lexend Deca"/>
              </a:rPr>
              <a:t>!</a:t>
            </a:r>
            <a:endParaRPr lang="ru-RU">
              <a:solidFill>
                <a:schemeClr val="lt1"/>
              </a:solidFill>
            </a:endParaRPr>
          </a:p>
        </p:txBody>
      </p:sp>
      <p:pic>
        <p:nvPicPr>
          <p:cNvPr id="6" name="Рисунок 5" descr="Изображение выглядит как мультфильм, графическая вставка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E30496B9-55B5-9699-D9D2-555C93B666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029" y="304832"/>
            <a:ext cx="649268" cy="633608"/>
          </a:xfrm>
          <a:prstGeom prst="ellipse">
            <a:avLst/>
          </a:prstGeom>
        </p:spPr>
      </p:pic>
      <p:pic>
        <p:nvPicPr>
          <p:cNvPr id="7" name="Рисунок 6" descr="Изображение выглядит как графическая вставка, рисунок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478AF56C-D1C3-102E-83D7-DE8CE01627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0974" y="550134"/>
            <a:ext cx="3835574" cy="388254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снимок экрана, Прямоугольник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AEC5693F-69C8-92AE-9E27-3295B9C13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1608" name="Google Shape;1608;p57"/>
          <p:cNvGrpSpPr/>
          <p:nvPr/>
        </p:nvGrpSpPr>
        <p:grpSpPr>
          <a:xfrm>
            <a:off x="125760" y="1198569"/>
            <a:ext cx="8672827" cy="512187"/>
            <a:chOff x="1077498" y="1205738"/>
            <a:chExt cx="4386577" cy="486974"/>
          </a:xfrm>
        </p:grpSpPr>
        <p:sp>
          <p:nvSpPr>
            <p:cNvPr id="1609" name="Google Shape;1609;p57"/>
            <p:cNvSpPr/>
            <p:nvPr/>
          </p:nvSpPr>
          <p:spPr>
            <a:xfrm>
              <a:off x="1077498" y="1205800"/>
              <a:ext cx="2344194" cy="486911"/>
            </a:xfrm>
            <a:custGeom>
              <a:avLst/>
              <a:gdLst/>
              <a:ahLst/>
              <a:cxnLst/>
              <a:rect l="l" t="t" r="r" b="b"/>
              <a:pathLst>
                <a:path w="66436" h="13225" extrusionOk="0">
                  <a:moveTo>
                    <a:pt x="210" y="0"/>
                  </a:moveTo>
                  <a:cubicBezTo>
                    <a:pt x="123" y="0"/>
                    <a:pt x="54" y="52"/>
                    <a:pt x="19" y="140"/>
                  </a:cubicBezTo>
                  <a:cubicBezTo>
                    <a:pt x="1" y="210"/>
                    <a:pt x="35" y="296"/>
                    <a:pt x="105" y="331"/>
                  </a:cubicBezTo>
                  <a:lnTo>
                    <a:pt x="4659" y="3245"/>
                  </a:lnTo>
                  <a:lnTo>
                    <a:pt x="4659" y="10782"/>
                  </a:lnTo>
                  <a:cubicBezTo>
                    <a:pt x="4659" y="12125"/>
                    <a:pt x="5758" y="13225"/>
                    <a:pt x="7102" y="13225"/>
                  </a:cubicBezTo>
                  <a:lnTo>
                    <a:pt x="63993" y="13225"/>
                  </a:lnTo>
                  <a:cubicBezTo>
                    <a:pt x="65337" y="13225"/>
                    <a:pt x="66436" y="12125"/>
                    <a:pt x="66436" y="10782"/>
                  </a:cubicBezTo>
                  <a:lnTo>
                    <a:pt x="66436" y="2443"/>
                  </a:lnTo>
                  <a:cubicBezTo>
                    <a:pt x="66436" y="1099"/>
                    <a:pt x="65337" y="0"/>
                    <a:pt x="63993" y="0"/>
                  </a:cubicBezTo>
                  <a:close/>
                </a:path>
              </a:pathLst>
            </a:cu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7"/>
            <p:cNvSpPr/>
            <p:nvPr/>
          </p:nvSpPr>
          <p:spPr>
            <a:xfrm>
              <a:off x="3119875" y="1205738"/>
              <a:ext cx="2344200" cy="486900"/>
            </a:xfrm>
            <a:prstGeom prst="roundRect">
              <a:avLst>
                <a:gd name="adj" fmla="val 16908"/>
              </a:avLst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2" name="Google Shape;1612;p57"/>
          <p:cNvSpPr txBox="1">
            <a:spLocks noGrp="1"/>
          </p:cNvSpPr>
          <p:nvPr>
            <p:ph type="subTitle" idx="1"/>
          </p:nvPr>
        </p:nvSpPr>
        <p:spPr>
          <a:xfrm>
            <a:off x="459102" y="1198415"/>
            <a:ext cx="8342705" cy="5549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0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У </a:t>
            </a:r>
            <a:r>
              <a:rPr lang="en" sz="200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вас</a:t>
            </a:r>
            <a:r>
              <a:rPr lang="en" sz="20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остались</a:t>
            </a:r>
            <a:r>
              <a:rPr lang="en" sz="20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вопросы</a:t>
            </a:r>
            <a:r>
              <a:rPr lang="en" sz="20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или</a:t>
            </a:r>
            <a:r>
              <a:rPr lang="en" sz="20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хотите</a:t>
            </a:r>
            <a:r>
              <a:rPr lang="en" sz="20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связаться</a:t>
            </a:r>
            <a:r>
              <a:rPr lang="en" sz="20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 с </a:t>
            </a:r>
            <a:r>
              <a:rPr lang="en" sz="200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кем-то</a:t>
            </a:r>
            <a:r>
              <a:rPr lang="en" sz="2000" dirty="0">
                <a:solidFill>
                  <a:schemeClr val="lt1"/>
                </a:solidFill>
                <a:latin typeface="Arial"/>
                <a:cs typeface="Arial"/>
                <a:sym typeface="Arial"/>
              </a:rPr>
              <a:t>? </a:t>
            </a:r>
            <a:endParaRPr lang="en" sz="2000">
              <a:solidFill>
                <a:schemeClr val="lt1"/>
              </a:solidFill>
              <a:latin typeface="Arial"/>
              <a:cs typeface="Arial"/>
            </a:endParaRPr>
          </a:p>
        </p:txBody>
      </p:sp>
      <p:grpSp>
        <p:nvGrpSpPr>
          <p:cNvPr id="1640" name="Google Shape;1640;p57"/>
          <p:cNvGrpSpPr/>
          <p:nvPr/>
        </p:nvGrpSpPr>
        <p:grpSpPr>
          <a:xfrm>
            <a:off x="7526973" y="530839"/>
            <a:ext cx="332201" cy="324420"/>
            <a:chOff x="3380213" y="4209475"/>
            <a:chExt cx="403450" cy="394000"/>
          </a:xfrm>
        </p:grpSpPr>
        <p:sp>
          <p:nvSpPr>
            <p:cNvPr id="1641" name="Google Shape;1641;p57"/>
            <p:cNvSpPr/>
            <p:nvPr/>
          </p:nvSpPr>
          <p:spPr>
            <a:xfrm>
              <a:off x="3380213" y="4266625"/>
              <a:ext cx="338900" cy="336850"/>
            </a:xfrm>
            <a:custGeom>
              <a:avLst/>
              <a:gdLst/>
              <a:ahLst/>
              <a:cxnLst/>
              <a:rect l="l" t="t" r="r" b="b"/>
              <a:pathLst>
                <a:path w="13556" h="13474" extrusionOk="0">
                  <a:moveTo>
                    <a:pt x="3399" y="0"/>
                  </a:moveTo>
                  <a:cubicBezTo>
                    <a:pt x="3221" y="0"/>
                    <a:pt x="3041" y="51"/>
                    <a:pt x="2878" y="157"/>
                  </a:cubicBezTo>
                  <a:lnTo>
                    <a:pt x="1431" y="1134"/>
                  </a:lnTo>
                  <a:cubicBezTo>
                    <a:pt x="0" y="2093"/>
                    <a:pt x="245" y="4082"/>
                    <a:pt x="889" y="5687"/>
                  </a:cubicBezTo>
                  <a:cubicBezTo>
                    <a:pt x="2024" y="8479"/>
                    <a:pt x="4850" y="11497"/>
                    <a:pt x="7589" y="12805"/>
                  </a:cubicBezTo>
                  <a:cubicBezTo>
                    <a:pt x="8384" y="13190"/>
                    <a:pt x="9290" y="13473"/>
                    <a:pt x="10124" y="13473"/>
                  </a:cubicBezTo>
                  <a:cubicBezTo>
                    <a:pt x="10919" y="13473"/>
                    <a:pt x="11649" y="13216"/>
                    <a:pt x="12160" y="12544"/>
                  </a:cubicBezTo>
                  <a:lnTo>
                    <a:pt x="13225" y="11149"/>
                  </a:lnTo>
                  <a:cubicBezTo>
                    <a:pt x="13555" y="10730"/>
                    <a:pt x="13451" y="10137"/>
                    <a:pt x="13015" y="9823"/>
                  </a:cubicBezTo>
                  <a:lnTo>
                    <a:pt x="10276" y="7973"/>
                  </a:lnTo>
                  <a:cubicBezTo>
                    <a:pt x="10119" y="7871"/>
                    <a:pt x="9941" y="7822"/>
                    <a:pt x="9765" y="7822"/>
                  </a:cubicBezTo>
                  <a:cubicBezTo>
                    <a:pt x="9490" y="7822"/>
                    <a:pt x="9218" y="7942"/>
                    <a:pt x="9038" y="8165"/>
                  </a:cubicBezTo>
                  <a:lnTo>
                    <a:pt x="8356" y="9055"/>
                  </a:lnTo>
                  <a:cubicBezTo>
                    <a:pt x="8208" y="9249"/>
                    <a:pt x="7977" y="9353"/>
                    <a:pt x="7742" y="9353"/>
                  </a:cubicBezTo>
                  <a:cubicBezTo>
                    <a:pt x="7619" y="9353"/>
                    <a:pt x="7494" y="9325"/>
                    <a:pt x="7379" y="9264"/>
                  </a:cubicBezTo>
                  <a:cubicBezTo>
                    <a:pt x="6193" y="8618"/>
                    <a:pt x="4990" y="7345"/>
                    <a:pt x="4414" y="6106"/>
                  </a:cubicBezTo>
                  <a:cubicBezTo>
                    <a:pt x="4257" y="5757"/>
                    <a:pt x="4379" y="5356"/>
                    <a:pt x="4693" y="5147"/>
                  </a:cubicBezTo>
                  <a:lnTo>
                    <a:pt x="5600" y="4519"/>
                  </a:lnTo>
                  <a:cubicBezTo>
                    <a:pt x="6002" y="4257"/>
                    <a:pt x="6123" y="3716"/>
                    <a:pt x="5879" y="3298"/>
                  </a:cubicBezTo>
                  <a:lnTo>
                    <a:pt x="4204" y="453"/>
                  </a:lnTo>
                  <a:cubicBezTo>
                    <a:pt x="4025" y="162"/>
                    <a:pt x="3717" y="0"/>
                    <a:pt x="3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7"/>
            <p:cNvSpPr/>
            <p:nvPr/>
          </p:nvSpPr>
          <p:spPr>
            <a:xfrm>
              <a:off x="3537238" y="4209475"/>
              <a:ext cx="246425" cy="230850"/>
            </a:xfrm>
            <a:custGeom>
              <a:avLst/>
              <a:gdLst/>
              <a:ahLst/>
              <a:cxnLst/>
              <a:rect l="l" t="t" r="r" b="b"/>
              <a:pathLst>
                <a:path w="9857" h="9234" extrusionOk="0">
                  <a:moveTo>
                    <a:pt x="7048" y="2339"/>
                  </a:moveTo>
                  <a:cubicBezTo>
                    <a:pt x="7309" y="2339"/>
                    <a:pt x="7519" y="2548"/>
                    <a:pt x="7519" y="2809"/>
                  </a:cubicBezTo>
                  <a:cubicBezTo>
                    <a:pt x="7519" y="3053"/>
                    <a:pt x="7309" y="3263"/>
                    <a:pt x="7048" y="3263"/>
                  </a:cubicBezTo>
                  <a:lnTo>
                    <a:pt x="2896" y="3263"/>
                  </a:lnTo>
                  <a:cubicBezTo>
                    <a:pt x="2634" y="3263"/>
                    <a:pt x="2424" y="3053"/>
                    <a:pt x="2424" y="2809"/>
                  </a:cubicBezTo>
                  <a:cubicBezTo>
                    <a:pt x="2424" y="2548"/>
                    <a:pt x="2634" y="2339"/>
                    <a:pt x="2896" y="2339"/>
                  </a:cubicBezTo>
                  <a:close/>
                  <a:moveTo>
                    <a:pt x="5669" y="4188"/>
                  </a:moveTo>
                  <a:cubicBezTo>
                    <a:pt x="5914" y="4188"/>
                    <a:pt x="6123" y="4397"/>
                    <a:pt x="6123" y="4642"/>
                  </a:cubicBezTo>
                  <a:cubicBezTo>
                    <a:pt x="6123" y="4903"/>
                    <a:pt x="5914" y="5112"/>
                    <a:pt x="5669" y="5112"/>
                  </a:cubicBezTo>
                  <a:lnTo>
                    <a:pt x="2896" y="5112"/>
                  </a:lnTo>
                  <a:cubicBezTo>
                    <a:pt x="2634" y="5112"/>
                    <a:pt x="2424" y="4903"/>
                    <a:pt x="2424" y="4642"/>
                  </a:cubicBezTo>
                  <a:cubicBezTo>
                    <a:pt x="2424" y="4397"/>
                    <a:pt x="2634" y="4188"/>
                    <a:pt x="2896" y="4188"/>
                  </a:cubicBezTo>
                  <a:close/>
                  <a:moveTo>
                    <a:pt x="3699" y="1"/>
                  </a:moveTo>
                  <a:cubicBezTo>
                    <a:pt x="1657" y="1"/>
                    <a:pt x="0" y="1658"/>
                    <a:pt x="0" y="3700"/>
                  </a:cubicBezTo>
                  <a:cubicBezTo>
                    <a:pt x="0" y="5723"/>
                    <a:pt x="1640" y="7380"/>
                    <a:pt x="3664" y="7380"/>
                  </a:cubicBezTo>
                  <a:lnTo>
                    <a:pt x="3664" y="8776"/>
                  </a:lnTo>
                  <a:cubicBezTo>
                    <a:pt x="3664" y="9055"/>
                    <a:pt x="3888" y="9234"/>
                    <a:pt x="4126" y="9234"/>
                  </a:cubicBezTo>
                  <a:cubicBezTo>
                    <a:pt x="4245" y="9234"/>
                    <a:pt x="4367" y="9189"/>
                    <a:pt x="4466" y="9090"/>
                  </a:cubicBezTo>
                  <a:lnTo>
                    <a:pt x="6141" y="7380"/>
                  </a:lnTo>
                  <a:lnTo>
                    <a:pt x="6158" y="7380"/>
                  </a:lnTo>
                  <a:cubicBezTo>
                    <a:pt x="8200" y="7380"/>
                    <a:pt x="9856" y="5740"/>
                    <a:pt x="9856" y="3700"/>
                  </a:cubicBezTo>
                  <a:cubicBezTo>
                    <a:pt x="9856" y="1658"/>
                    <a:pt x="8200" y="1"/>
                    <a:pt x="6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3" name="Google Shape;1643;p57"/>
          <p:cNvSpPr/>
          <p:nvPr/>
        </p:nvSpPr>
        <p:spPr>
          <a:xfrm rot="-2700000">
            <a:off x="761762" y="591157"/>
            <a:ext cx="207049" cy="203877"/>
          </a:xfrm>
          <a:custGeom>
            <a:avLst/>
            <a:gdLst/>
            <a:ahLst/>
            <a:cxnLst/>
            <a:rect l="l" t="t" r="r" b="b"/>
            <a:pathLst>
              <a:path w="6985" h="6878" extrusionOk="0">
                <a:moveTo>
                  <a:pt x="492" y="0"/>
                </a:moveTo>
                <a:cubicBezTo>
                  <a:pt x="219" y="0"/>
                  <a:pt x="0" y="235"/>
                  <a:pt x="85" y="545"/>
                </a:cubicBezTo>
                <a:lnTo>
                  <a:pt x="1503" y="5712"/>
                </a:lnTo>
                <a:cubicBezTo>
                  <a:pt x="1559" y="5882"/>
                  <a:pt x="1707" y="5984"/>
                  <a:pt x="1856" y="5984"/>
                </a:cubicBezTo>
                <a:cubicBezTo>
                  <a:pt x="1956" y="5984"/>
                  <a:pt x="2057" y="5939"/>
                  <a:pt x="2133" y="5838"/>
                </a:cubicBezTo>
                <a:lnTo>
                  <a:pt x="2889" y="4735"/>
                </a:lnTo>
                <a:lnTo>
                  <a:pt x="3739" y="5712"/>
                </a:lnTo>
                <a:lnTo>
                  <a:pt x="4622" y="6594"/>
                </a:lnTo>
                <a:cubicBezTo>
                  <a:pt x="4811" y="6783"/>
                  <a:pt x="5086" y="6878"/>
                  <a:pt x="5362" y="6878"/>
                </a:cubicBezTo>
                <a:cubicBezTo>
                  <a:pt x="5638" y="6878"/>
                  <a:pt x="5913" y="6783"/>
                  <a:pt x="6102" y="6594"/>
                </a:cubicBezTo>
                <a:lnTo>
                  <a:pt x="6575" y="6122"/>
                </a:lnTo>
                <a:cubicBezTo>
                  <a:pt x="6984" y="5712"/>
                  <a:pt x="6984" y="5113"/>
                  <a:pt x="6575" y="4672"/>
                </a:cubicBezTo>
                <a:lnTo>
                  <a:pt x="4811" y="2814"/>
                </a:lnTo>
                <a:lnTo>
                  <a:pt x="5913" y="2058"/>
                </a:lnTo>
                <a:cubicBezTo>
                  <a:pt x="6134" y="1900"/>
                  <a:pt x="6102" y="1522"/>
                  <a:pt x="5787" y="1427"/>
                </a:cubicBezTo>
                <a:lnTo>
                  <a:pt x="589" y="10"/>
                </a:lnTo>
                <a:cubicBezTo>
                  <a:pt x="556" y="3"/>
                  <a:pt x="524" y="0"/>
                  <a:pt x="49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4" name="Google Shape;1644;p57"/>
          <p:cNvGrpSpPr/>
          <p:nvPr/>
        </p:nvGrpSpPr>
        <p:grpSpPr>
          <a:xfrm>
            <a:off x="8054864" y="531011"/>
            <a:ext cx="369126" cy="324424"/>
            <a:chOff x="4467200" y="877100"/>
            <a:chExt cx="481825" cy="423475"/>
          </a:xfrm>
        </p:grpSpPr>
        <p:sp>
          <p:nvSpPr>
            <p:cNvPr id="1645" name="Google Shape;1645;p57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46" name="Google Shape;1646;p57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47" name="Google Shape;1647;p57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48" name="Google Shape;1648;p57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49" name="Google Shape;1649;p57"/>
          <p:cNvGrpSpPr/>
          <p:nvPr/>
        </p:nvGrpSpPr>
        <p:grpSpPr>
          <a:xfrm>
            <a:off x="8054884" y="4613755"/>
            <a:ext cx="332212" cy="332592"/>
            <a:chOff x="6674938" y="1490925"/>
            <a:chExt cx="393850" cy="394300"/>
          </a:xfrm>
        </p:grpSpPr>
        <p:sp>
          <p:nvSpPr>
            <p:cNvPr id="1650" name="Google Shape;1650;p57"/>
            <p:cNvSpPr/>
            <p:nvPr/>
          </p:nvSpPr>
          <p:spPr>
            <a:xfrm>
              <a:off x="6767813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72" y="0"/>
                  </a:moveTo>
                  <a:cubicBezTo>
                    <a:pt x="210" y="0"/>
                    <a:pt x="0" y="210"/>
                    <a:pt x="0" y="471"/>
                  </a:cubicBezTo>
                  <a:lnTo>
                    <a:pt x="0" y="1396"/>
                  </a:lnTo>
                  <a:cubicBezTo>
                    <a:pt x="0" y="1640"/>
                    <a:pt x="210" y="1850"/>
                    <a:pt x="472" y="1850"/>
                  </a:cubicBezTo>
                  <a:cubicBezTo>
                    <a:pt x="716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6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7"/>
            <p:cNvSpPr/>
            <p:nvPr/>
          </p:nvSpPr>
          <p:spPr>
            <a:xfrm>
              <a:off x="6721588" y="1490925"/>
              <a:ext cx="23150" cy="70250"/>
            </a:xfrm>
            <a:custGeom>
              <a:avLst/>
              <a:gdLst/>
              <a:ahLst/>
              <a:cxnLst/>
              <a:rect l="l" t="t" r="r" b="b"/>
              <a:pathLst>
                <a:path w="926" h="2810" extrusionOk="0">
                  <a:moveTo>
                    <a:pt x="472" y="0"/>
                  </a:moveTo>
                  <a:cubicBezTo>
                    <a:pt x="209" y="0"/>
                    <a:pt x="0" y="209"/>
                    <a:pt x="0" y="472"/>
                  </a:cubicBezTo>
                  <a:lnTo>
                    <a:pt x="0" y="2338"/>
                  </a:lnTo>
                  <a:cubicBezTo>
                    <a:pt x="0" y="2600"/>
                    <a:pt x="209" y="2810"/>
                    <a:pt x="472" y="2810"/>
                  </a:cubicBezTo>
                  <a:cubicBezTo>
                    <a:pt x="733" y="2810"/>
                    <a:pt x="925" y="2600"/>
                    <a:pt x="925" y="2338"/>
                  </a:cubicBezTo>
                  <a:lnTo>
                    <a:pt x="925" y="472"/>
                  </a:lnTo>
                  <a:cubicBezTo>
                    <a:pt x="925" y="209"/>
                    <a:pt x="733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7"/>
            <p:cNvSpPr/>
            <p:nvPr/>
          </p:nvSpPr>
          <p:spPr>
            <a:xfrm>
              <a:off x="6998963" y="1490925"/>
              <a:ext cx="22725" cy="70250"/>
            </a:xfrm>
            <a:custGeom>
              <a:avLst/>
              <a:gdLst/>
              <a:ahLst/>
              <a:cxnLst/>
              <a:rect l="l" t="t" r="r" b="b"/>
              <a:pathLst>
                <a:path w="909" h="2810" extrusionOk="0">
                  <a:moveTo>
                    <a:pt x="455" y="0"/>
                  </a:moveTo>
                  <a:cubicBezTo>
                    <a:pt x="194" y="0"/>
                    <a:pt x="1" y="209"/>
                    <a:pt x="1" y="472"/>
                  </a:cubicBezTo>
                  <a:lnTo>
                    <a:pt x="1" y="2356"/>
                  </a:lnTo>
                  <a:cubicBezTo>
                    <a:pt x="1" y="2600"/>
                    <a:pt x="194" y="2810"/>
                    <a:pt x="455" y="2810"/>
                  </a:cubicBezTo>
                  <a:cubicBezTo>
                    <a:pt x="717" y="2810"/>
                    <a:pt x="908" y="2600"/>
                    <a:pt x="908" y="2356"/>
                  </a:cubicBezTo>
                  <a:lnTo>
                    <a:pt x="908" y="472"/>
                  </a:lnTo>
                  <a:cubicBezTo>
                    <a:pt x="908" y="209"/>
                    <a:pt x="717" y="0"/>
                    <a:pt x="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7"/>
            <p:cNvSpPr/>
            <p:nvPr/>
          </p:nvSpPr>
          <p:spPr>
            <a:xfrm>
              <a:off x="6952738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54" y="0"/>
                  </a:moveTo>
                  <a:cubicBezTo>
                    <a:pt x="210" y="0"/>
                    <a:pt x="1" y="210"/>
                    <a:pt x="1" y="471"/>
                  </a:cubicBezTo>
                  <a:lnTo>
                    <a:pt x="1" y="1396"/>
                  </a:lnTo>
                  <a:cubicBezTo>
                    <a:pt x="1" y="1640"/>
                    <a:pt x="210" y="1850"/>
                    <a:pt x="454" y="1850"/>
                  </a:cubicBezTo>
                  <a:cubicBezTo>
                    <a:pt x="717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7" y="0"/>
                    <a:pt x="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7"/>
            <p:cNvSpPr/>
            <p:nvPr/>
          </p:nvSpPr>
          <p:spPr>
            <a:xfrm>
              <a:off x="6674938" y="1584250"/>
              <a:ext cx="393850" cy="300975"/>
            </a:xfrm>
            <a:custGeom>
              <a:avLst/>
              <a:gdLst/>
              <a:ahLst/>
              <a:cxnLst/>
              <a:rect l="l" t="t" r="r" b="b"/>
              <a:pathLst>
                <a:path w="15754" h="12039" extrusionOk="0">
                  <a:moveTo>
                    <a:pt x="454" y="0"/>
                  </a:moveTo>
                  <a:cubicBezTo>
                    <a:pt x="209" y="0"/>
                    <a:pt x="0" y="210"/>
                    <a:pt x="0" y="472"/>
                  </a:cubicBezTo>
                  <a:lnTo>
                    <a:pt x="0" y="11568"/>
                  </a:lnTo>
                  <a:cubicBezTo>
                    <a:pt x="0" y="11851"/>
                    <a:pt x="223" y="12038"/>
                    <a:pt x="459" y="12038"/>
                  </a:cubicBezTo>
                  <a:cubicBezTo>
                    <a:pt x="572" y="12038"/>
                    <a:pt x="689" y="11995"/>
                    <a:pt x="784" y="11899"/>
                  </a:cubicBezTo>
                  <a:lnTo>
                    <a:pt x="3454" y="9230"/>
                  </a:lnTo>
                  <a:lnTo>
                    <a:pt x="15300" y="9230"/>
                  </a:lnTo>
                  <a:cubicBezTo>
                    <a:pt x="15544" y="9230"/>
                    <a:pt x="15753" y="9021"/>
                    <a:pt x="15753" y="8777"/>
                  </a:cubicBezTo>
                  <a:lnTo>
                    <a:pt x="15753" y="472"/>
                  </a:lnTo>
                  <a:cubicBezTo>
                    <a:pt x="15753" y="210"/>
                    <a:pt x="15544" y="0"/>
                    <a:pt x="15300" y="0"/>
                  </a:cubicBezTo>
                  <a:lnTo>
                    <a:pt x="10189" y="0"/>
                  </a:lnTo>
                  <a:lnTo>
                    <a:pt x="10189" y="2268"/>
                  </a:lnTo>
                  <a:cubicBezTo>
                    <a:pt x="10189" y="3385"/>
                    <a:pt x="9386" y="4327"/>
                    <a:pt x="8339" y="4537"/>
                  </a:cubicBezTo>
                  <a:lnTo>
                    <a:pt x="8339" y="5532"/>
                  </a:lnTo>
                  <a:lnTo>
                    <a:pt x="9263" y="5532"/>
                  </a:lnTo>
                  <a:cubicBezTo>
                    <a:pt x="9508" y="5532"/>
                    <a:pt x="9717" y="5741"/>
                    <a:pt x="9717" y="6002"/>
                  </a:cubicBezTo>
                  <a:cubicBezTo>
                    <a:pt x="9717" y="6264"/>
                    <a:pt x="9508" y="6456"/>
                    <a:pt x="9263" y="6456"/>
                  </a:cubicBezTo>
                  <a:lnTo>
                    <a:pt x="6490" y="6456"/>
                  </a:lnTo>
                  <a:cubicBezTo>
                    <a:pt x="6228" y="6456"/>
                    <a:pt x="6036" y="6264"/>
                    <a:pt x="6036" y="6002"/>
                  </a:cubicBezTo>
                  <a:cubicBezTo>
                    <a:pt x="6036" y="5741"/>
                    <a:pt x="6228" y="5532"/>
                    <a:pt x="6490" y="5532"/>
                  </a:cubicBezTo>
                  <a:lnTo>
                    <a:pt x="7414" y="5532"/>
                  </a:lnTo>
                  <a:lnTo>
                    <a:pt x="7414" y="4537"/>
                  </a:lnTo>
                  <a:cubicBezTo>
                    <a:pt x="6367" y="4327"/>
                    <a:pt x="5565" y="3385"/>
                    <a:pt x="5565" y="2268"/>
                  </a:cubicBezTo>
                  <a:lnTo>
                    <a:pt x="55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7"/>
            <p:cNvSpPr/>
            <p:nvPr/>
          </p:nvSpPr>
          <p:spPr>
            <a:xfrm>
              <a:off x="6837188" y="1502700"/>
              <a:ext cx="69350" cy="104700"/>
            </a:xfrm>
            <a:custGeom>
              <a:avLst/>
              <a:gdLst/>
              <a:ahLst/>
              <a:cxnLst/>
              <a:rect l="l" t="t" r="r" b="b"/>
              <a:pathLst>
                <a:path w="2774" h="4188" extrusionOk="0">
                  <a:moveTo>
                    <a:pt x="1378" y="1"/>
                  </a:moveTo>
                  <a:cubicBezTo>
                    <a:pt x="628" y="1"/>
                    <a:pt x="0" y="629"/>
                    <a:pt x="0" y="1378"/>
                  </a:cubicBezTo>
                  <a:lnTo>
                    <a:pt x="0" y="4188"/>
                  </a:lnTo>
                  <a:lnTo>
                    <a:pt x="2773" y="4188"/>
                  </a:lnTo>
                  <a:lnTo>
                    <a:pt x="2773" y="1378"/>
                  </a:lnTo>
                  <a:cubicBezTo>
                    <a:pt x="2773" y="629"/>
                    <a:pt x="2145" y="1"/>
                    <a:pt x="1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7"/>
            <p:cNvSpPr/>
            <p:nvPr/>
          </p:nvSpPr>
          <p:spPr>
            <a:xfrm>
              <a:off x="6837188" y="1630475"/>
              <a:ext cx="69350" cy="45400"/>
            </a:xfrm>
            <a:custGeom>
              <a:avLst/>
              <a:gdLst/>
              <a:ahLst/>
              <a:cxnLst/>
              <a:rect l="l" t="t" r="r" b="b"/>
              <a:pathLst>
                <a:path w="2774" h="1816" extrusionOk="0">
                  <a:moveTo>
                    <a:pt x="0" y="1"/>
                  </a:moveTo>
                  <a:lnTo>
                    <a:pt x="0" y="419"/>
                  </a:lnTo>
                  <a:cubicBezTo>
                    <a:pt x="0" y="1187"/>
                    <a:pt x="628" y="1815"/>
                    <a:pt x="1378" y="1815"/>
                  </a:cubicBezTo>
                  <a:cubicBezTo>
                    <a:pt x="2145" y="1815"/>
                    <a:pt x="2773" y="1187"/>
                    <a:pt x="2773" y="41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7"/>
          <p:cNvGrpSpPr/>
          <p:nvPr/>
        </p:nvGrpSpPr>
        <p:grpSpPr>
          <a:xfrm>
            <a:off x="7495358" y="4615864"/>
            <a:ext cx="332239" cy="328589"/>
            <a:chOff x="3385438" y="2850425"/>
            <a:chExt cx="398225" cy="393850"/>
          </a:xfrm>
        </p:grpSpPr>
        <p:sp>
          <p:nvSpPr>
            <p:cNvPr id="1658" name="Google Shape;1658;p57"/>
            <p:cNvSpPr/>
            <p:nvPr/>
          </p:nvSpPr>
          <p:spPr>
            <a:xfrm>
              <a:off x="3482688" y="2966450"/>
              <a:ext cx="207625" cy="122150"/>
            </a:xfrm>
            <a:custGeom>
              <a:avLst/>
              <a:gdLst/>
              <a:ahLst/>
              <a:cxnLst/>
              <a:rect l="l" t="t" r="r" b="b"/>
              <a:pathLst>
                <a:path w="8305" h="4886" extrusionOk="0">
                  <a:moveTo>
                    <a:pt x="5078" y="471"/>
                  </a:moveTo>
                  <a:cubicBezTo>
                    <a:pt x="5846" y="471"/>
                    <a:pt x="6456" y="1082"/>
                    <a:pt x="6456" y="1850"/>
                  </a:cubicBezTo>
                  <a:cubicBezTo>
                    <a:pt x="6456" y="2617"/>
                    <a:pt x="5846" y="3245"/>
                    <a:pt x="5078" y="3245"/>
                  </a:cubicBezTo>
                  <a:cubicBezTo>
                    <a:pt x="4310" y="3245"/>
                    <a:pt x="3699" y="2617"/>
                    <a:pt x="3699" y="1850"/>
                  </a:cubicBezTo>
                  <a:cubicBezTo>
                    <a:pt x="3699" y="1082"/>
                    <a:pt x="4310" y="471"/>
                    <a:pt x="5078" y="471"/>
                  </a:cubicBezTo>
                  <a:close/>
                  <a:moveTo>
                    <a:pt x="1" y="0"/>
                  </a:moveTo>
                  <a:lnTo>
                    <a:pt x="1" y="4432"/>
                  </a:lnTo>
                  <a:lnTo>
                    <a:pt x="1973" y="2443"/>
                  </a:lnTo>
                  <a:cubicBezTo>
                    <a:pt x="2068" y="2355"/>
                    <a:pt x="2190" y="2312"/>
                    <a:pt x="2310" y="2312"/>
                  </a:cubicBezTo>
                  <a:cubicBezTo>
                    <a:pt x="2430" y="2312"/>
                    <a:pt x="2548" y="2355"/>
                    <a:pt x="2636" y="2443"/>
                  </a:cubicBezTo>
                  <a:lnTo>
                    <a:pt x="5078" y="4885"/>
                  </a:lnTo>
                  <a:lnTo>
                    <a:pt x="6595" y="3367"/>
                  </a:lnTo>
                  <a:cubicBezTo>
                    <a:pt x="6682" y="3279"/>
                    <a:pt x="6800" y="3236"/>
                    <a:pt x="6920" y="3236"/>
                  </a:cubicBezTo>
                  <a:cubicBezTo>
                    <a:pt x="7040" y="3236"/>
                    <a:pt x="7163" y="3279"/>
                    <a:pt x="7258" y="3367"/>
                  </a:cubicBezTo>
                  <a:lnTo>
                    <a:pt x="8305" y="4432"/>
                  </a:lnTo>
                  <a:lnTo>
                    <a:pt x="8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7"/>
            <p:cNvSpPr/>
            <p:nvPr/>
          </p:nvSpPr>
          <p:spPr>
            <a:xfrm>
              <a:off x="3598288" y="3001325"/>
              <a:ext cx="23125" cy="23125"/>
            </a:xfrm>
            <a:custGeom>
              <a:avLst/>
              <a:gdLst/>
              <a:ahLst/>
              <a:cxnLst/>
              <a:rect l="l" t="t" r="r" b="b"/>
              <a:pathLst>
                <a:path w="925" h="925" extrusionOk="0">
                  <a:moveTo>
                    <a:pt x="454" y="1"/>
                  </a:moveTo>
                  <a:cubicBezTo>
                    <a:pt x="192" y="1"/>
                    <a:pt x="0" y="210"/>
                    <a:pt x="0" y="455"/>
                  </a:cubicBezTo>
                  <a:cubicBezTo>
                    <a:pt x="0" y="716"/>
                    <a:pt x="192" y="925"/>
                    <a:pt x="454" y="925"/>
                  </a:cubicBezTo>
                  <a:cubicBezTo>
                    <a:pt x="715" y="925"/>
                    <a:pt x="924" y="716"/>
                    <a:pt x="924" y="455"/>
                  </a:cubicBezTo>
                  <a:cubicBezTo>
                    <a:pt x="924" y="210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7"/>
            <p:cNvSpPr/>
            <p:nvPr/>
          </p:nvSpPr>
          <p:spPr>
            <a:xfrm>
              <a:off x="3385438" y="2850425"/>
              <a:ext cx="398225" cy="393850"/>
            </a:xfrm>
            <a:custGeom>
              <a:avLst/>
              <a:gdLst/>
              <a:ahLst/>
              <a:cxnLst/>
              <a:rect l="l" t="t" r="r" b="b"/>
              <a:pathLst>
                <a:path w="15929" h="15754" extrusionOk="0">
                  <a:moveTo>
                    <a:pt x="12195" y="3716"/>
                  </a:moveTo>
                  <a:cubicBezTo>
                    <a:pt x="12702" y="3716"/>
                    <a:pt x="13120" y="4135"/>
                    <a:pt x="13120" y="4641"/>
                  </a:cubicBezTo>
                  <a:lnTo>
                    <a:pt x="13120" y="11113"/>
                  </a:lnTo>
                  <a:cubicBezTo>
                    <a:pt x="13120" y="11620"/>
                    <a:pt x="12702" y="12038"/>
                    <a:pt x="12195" y="12038"/>
                  </a:cubicBezTo>
                  <a:lnTo>
                    <a:pt x="3891" y="12038"/>
                  </a:lnTo>
                  <a:cubicBezTo>
                    <a:pt x="3385" y="12038"/>
                    <a:pt x="2967" y="11620"/>
                    <a:pt x="2967" y="11113"/>
                  </a:cubicBezTo>
                  <a:lnTo>
                    <a:pt x="2967" y="4641"/>
                  </a:lnTo>
                  <a:cubicBezTo>
                    <a:pt x="2967" y="4135"/>
                    <a:pt x="3385" y="3716"/>
                    <a:pt x="3891" y="3716"/>
                  </a:cubicBezTo>
                  <a:close/>
                  <a:moveTo>
                    <a:pt x="8043" y="1"/>
                  </a:moveTo>
                  <a:cubicBezTo>
                    <a:pt x="3681" y="1"/>
                    <a:pt x="157" y="3525"/>
                    <a:pt x="157" y="7868"/>
                  </a:cubicBezTo>
                  <a:cubicBezTo>
                    <a:pt x="157" y="9927"/>
                    <a:pt x="978" y="11899"/>
                    <a:pt x="2390" y="13364"/>
                  </a:cubicBezTo>
                  <a:lnTo>
                    <a:pt x="350" y="14935"/>
                  </a:lnTo>
                  <a:cubicBezTo>
                    <a:pt x="1" y="15196"/>
                    <a:pt x="192" y="15754"/>
                    <a:pt x="629" y="15754"/>
                  </a:cubicBezTo>
                  <a:lnTo>
                    <a:pt x="8078" y="15754"/>
                  </a:lnTo>
                  <a:cubicBezTo>
                    <a:pt x="12404" y="15737"/>
                    <a:pt x="15928" y="12230"/>
                    <a:pt x="15928" y="7868"/>
                  </a:cubicBezTo>
                  <a:cubicBezTo>
                    <a:pt x="15928" y="3525"/>
                    <a:pt x="12404" y="1"/>
                    <a:pt x="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7"/>
            <p:cNvSpPr/>
            <p:nvPr/>
          </p:nvSpPr>
          <p:spPr>
            <a:xfrm>
              <a:off x="3482688" y="3051925"/>
              <a:ext cx="207625" cy="76350"/>
            </a:xfrm>
            <a:custGeom>
              <a:avLst/>
              <a:gdLst/>
              <a:ahLst/>
              <a:cxnLst/>
              <a:rect l="l" t="t" r="r" b="b"/>
              <a:pathLst>
                <a:path w="8305" h="3054" extrusionOk="0">
                  <a:moveTo>
                    <a:pt x="2303" y="1"/>
                  </a:moveTo>
                  <a:lnTo>
                    <a:pt x="1" y="2320"/>
                  </a:lnTo>
                  <a:lnTo>
                    <a:pt x="1" y="3053"/>
                  </a:lnTo>
                  <a:lnTo>
                    <a:pt x="8305" y="3053"/>
                  </a:lnTo>
                  <a:lnTo>
                    <a:pt x="8305" y="2320"/>
                  </a:lnTo>
                  <a:lnTo>
                    <a:pt x="6927" y="925"/>
                  </a:lnTo>
                  <a:lnTo>
                    <a:pt x="5409" y="2443"/>
                  </a:lnTo>
                  <a:cubicBezTo>
                    <a:pt x="5313" y="2539"/>
                    <a:pt x="5196" y="2587"/>
                    <a:pt x="5078" y="2587"/>
                  </a:cubicBezTo>
                  <a:cubicBezTo>
                    <a:pt x="4960" y="2587"/>
                    <a:pt x="4842" y="2539"/>
                    <a:pt x="4746" y="2443"/>
                  </a:cubicBezTo>
                  <a:lnTo>
                    <a:pt x="2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3" name="Google Shape;1663;p57"/>
          <p:cNvSpPr txBox="1"/>
          <p:nvPr/>
        </p:nvSpPr>
        <p:spPr>
          <a:xfrm>
            <a:off x="865215" y="4568675"/>
            <a:ext cx="4239924" cy="430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700" b="1" err="1">
                <a:solidFill>
                  <a:schemeClr val="lt1"/>
                </a:solidFill>
                <a:sym typeface="Lexend Deca"/>
              </a:rPr>
              <a:t>Мы</a:t>
            </a:r>
            <a:r>
              <a:rPr lang="en" sz="1700" b="1" dirty="0">
                <a:solidFill>
                  <a:schemeClr val="lt1"/>
                </a:solidFill>
                <a:sym typeface="Lexend Deca"/>
              </a:rPr>
              <a:t> </a:t>
            </a:r>
            <a:r>
              <a:rPr lang="en" sz="1700" b="1" err="1">
                <a:solidFill>
                  <a:schemeClr val="lt1"/>
                </a:solidFill>
                <a:sym typeface="Lexend Deca"/>
              </a:rPr>
              <a:t>открыты</a:t>
            </a:r>
            <a:r>
              <a:rPr lang="en" sz="1700" b="1" dirty="0">
                <a:solidFill>
                  <a:schemeClr val="lt1"/>
                </a:solidFill>
                <a:sym typeface="Lexend Deca"/>
              </a:rPr>
              <a:t> к </a:t>
            </a:r>
            <a:r>
              <a:rPr lang="en" sz="1700" b="1" err="1">
                <a:solidFill>
                  <a:schemeClr val="lt1"/>
                </a:solidFill>
                <a:sym typeface="Lexend Deca"/>
              </a:rPr>
              <a:t>сотрудничеству</a:t>
            </a:r>
            <a:endParaRPr lang="ru-RU">
              <a:solidFill>
                <a:schemeClr val="lt1"/>
              </a:solidFill>
            </a:endParaRPr>
          </a:p>
        </p:txBody>
      </p:sp>
      <p:sp>
        <p:nvSpPr>
          <p:cNvPr id="8" name="Google Shape;260;p29">
            <a:extLst>
              <a:ext uri="{FF2B5EF4-FFF2-40B4-BE49-F238E27FC236}">
                <a16:creationId xmlns:a16="http://schemas.microsoft.com/office/drawing/2014/main" id="{C4B24282-3DE2-DB03-4368-90FE96D453FB}"/>
              </a:ext>
            </a:extLst>
          </p:cNvPr>
          <p:cNvSpPr txBox="1"/>
          <p:nvPr/>
        </p:nvSpPr>
        <p:spPr>
          <a:xfrm>
            <a:off x="1691950" y="446150"/>
            <a:ext cx="3409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1"/>
                </a:solidFill>
                <a:latin typeface="Lexend Deca"/>
                <a:sym typeface="Lexend Deca"/>
              </a:rPr>
              <a:t>ElkaBridgeBot</a:t>
            </a:r>
            <a:endParaRPr lang="ru-RU" dirty="0" err="1"/>
          </a:p>
        </p:txBody>
      </p:sp>
      <p:pic>
        <p:nvPicPr>
          <p:cNvPr id="10" name="Рисунок 9" descr="Изображение выглядит как мультфильм, графическая вставка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67254A17-CDB1-1CFB-FA05-A3A93A3CED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029" y="304832"/>
            <a:ext cx="649268" cy="633608"/>
          </a:xfrm>
          <a:prstGeom prst="ellipse">
            <a:avLst/>
          </a:prstGeom>
        </p:spPr>
      </p:pic>
      <p:pic>
        <p:nvPicPr>
          <p:cNvPr id="14" name="Рисунок 13" descr="Изображение выглядит как текст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3BFEAB9E-1836-3544-9884-E7E65389C90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747" t="439" r="13842" b="1361"/>
          <a:stretch/>
        </p:blipFill>
        <p:spPr>
          <a:xfrm>
            <a:off x="2703011" y="1766383"/>
            <a:ext cx="1661938" cy="2203567"/>
          </a:xfrm>
          <a:prstGeom prst="rect">
            <a:avLst/>
          </a:prstGeom>
        </p:spPr>
      </p:pic>
      <p:pic>
        <p:nvPicPr>
          <p:cNvPr id="15" name="Рисунок 14" descr="Изображение выглядит как текст, Человеческое лицо, человек, графический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96F563BC-450B-FB49-EB53-B68B3209789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2209" t="164" r="12681" b="2"/>
          <a:stretch/>
        </p:blipFill>
        <p:spPr>
          <a:xfrm>
            <a:off x="4736605" y="1749135"/>
            <a:ext cx="1664004" cy="2198098"/>
          </a:xfrm>
          <a:prstGeom prst="rect">
            <a:avLst/>
          </a:prstGeom>
        </p:spPr>
      </p:pic>
      <p:pic>
        <p:nvPicPr>
          <p:cNvPr id="16" name="Рисунок 15" descr="Изображение выглядит как текст, круг, Шрифт, снимок экрана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9FA92E79-2A78-10FB-B86B-D3A6F6F6ECA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2132" t="-129" r="11587" b="-81"/>
          <a:stretch/>
        </p:blipFill>
        <p:spPr>
          <a:xfrm>
            <a:off x="6728197" y="1747932"/>
            <a:ext cx="1607596" cy="2198411"/>
          </a:xfrm>
          <a:prstGeom prst="rect">
            <a:avLst/>
          </a:prstGeom>
        </p:spPr>
      </p:pic>
      <p:pic>
        <p:nvPicPr>
          <p:cNvPr id="17" name="Рисунок 16" descr="Изображение выглядит как текст, снимок экрана, Графика, круг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85A14EB0-32B7-7478-87EB-F3F87E2C254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2284" t="80" r="13020" b="375"/>
          <a:stretch/>
        </p:blipFill>
        <p:spPr>
          <a:xfrm>
            <a:off x="668533" y="1766719"/>
            <a:ext cx="1689227" cy="2225417"/>
          </a:xfrm>
          <a:prstGeom prst="rect">
            <a:avLst/>
          </a:prstGeom>
        </p:spPr>
      </p:pic>
      <p:grpSp>
        <p:nvGrpSpPr>
          <p:cNvPr id="18" name="Google Shape;1608;p57">
            <a:extLst>
              <a:ext uri="{FF2B5EF4-FFF2-40B4-BE49-F238E27FC236}">
                <a16:creationId xmlns:a16="http://schemas.microsoft.com/office/drawing/2014/main" id="{2CEAB29E-4B02-7369-0393-3A24ED6235CF}"/>
              </a:ext>
            </a:extLst>
          </p:cNvPr>
          <p:cNvGrpSpPr/>
          <p:nvPr/>
        </p:nvGrpSpPr>
        <p:grpSpPr>
          <a:xfrm>
            <a:off x="604812" y="3829147"/>
            <a:ext cx="1814832" cy="470164"/>
            <a:chOff x="1077498" y="1205738"/>
            <a:chExt cx="4386577" cy="486973"/>
          </a:xfrm>
        </p:grpSpPr>
        <p:sp>
          <p:nvSpPr>
            <p:cNvPr id="19" name="Google Shape;1609;p57">
              <a:extLst>
                <a:ext uri="{FF2B5EF4-FFF2-40B4-BE49-F238E27FC236}">
                  <a16:creationId xmlns:a16="http://schemas.microsoft.com/office/drawing/2014/main" id="{365AD0D8-D1D0-072D-1F3E-42084F11194E}"/>
                </a:ext>
              </a:extLst>
            </p:cNvPr>
            <p:cNvSpPr/>
            <p:nvPr/>
          </p:nvSpPr>
          <p:spPr>
            <a:xfrm>
              <a:off x="1077498" y="1205800"/>
              <a:ext cx="2344194" cy="486911"/>
            </a:xfrm>
            <a:prstGeom prst="round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10;p57">
              <a:extLst>
                <a:ext uri="{FF2B5EF4-FFF2-40B4-BE49-F238E27FC236}">
                  <a16:creationId xmlns:a16="http://schemas.microsoft.com/office/drawing/2014/main" id="{20D76210-7B66-811B-2FF3-8D8F50F0C8BB}"/>
                </a:ext>
              </a:extLst>
            </p:cNvPr>
            <p:cNvSpPr/>
            <p:nvPr/>
          </p:nvSpPr>
          <p:spPr>
            <a:xfrm>
              <a:off x="3119875" y="1205738"/>
              <a:ext cx="2344200" cy="486900"/>
            </a:xfrm>
            <a:prstGeom prst="round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1612;p57">
            <a:extLst>
              <a:ext uri="{FF2B5EF4-FFF2-40B4-BE49-F238E27FC236}">
                <a16:creationId xmlns:a16="http://schemas.microsoft.com/office/drawing/2014/main" id="{68DD2CC5-B94E-2609-350F-9B3BCBD01029}"/>
              </a:ext>
            </a:extLst>
          </p:cNvPr>
          <p:cNvSpPr txBox="1">
            <a:spLocks/>
          </p:cNvSpPr>
          <p:nvPr/>
        </p:nvSpPr>
        <p:spPr>
          <a:xfrm>
            <a:off x="603098" y="3830116"/>
            <a:ext cx="1820883" cy="470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16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indent="0" algn="ctr"/>
            <a:r>
              <a:rPr lang="en" sz="2000" dirty="0" err="1">
                <a:solidFill>
                  <a:schemeClr val="lt1"/>
                </a:solidFill>
                <a:cs typeface="Arial"/>
              </a:rPr>
              <a:t>Разработчик</a:t>
            </a:r>
            <a:endParaRPr lang="ru-RU" sz="2000" dirty="0" err="1">
              <a:solidFill>
                <a:schemeClr val="lt1"/>
              </a:solidFill>
              <a:cs typeface="Arial"/>
            </a:endParaRPr>
          </a:p>
        </p:txBody>
      </p:sp>
      <p:grpSp>
        <p:nvGrpSpPr>
          <p:cNvPr id="32" name="Google Shape;1608;p57">
            <a:extLst>
              <a:ext uri="{FF2B5EF4-FFF2-40B4-BE49-F238E27FC236}">
                <a16:creationId xmlns:a16="http://schemas.microsoft.com/office/drawing/2014/main" id="{DAA84514-B44E-40C7-7033-D0CAF65A6112}"/>
              </a:ext>
            </a:extLst>
          </p:cNvPr>
          <p:cNvGrpSpPr/>
          <p:nvPr/>
        </p:nvGrpSpPr>
        <p:grpSpPr>
          <a:xfrm>
            <a:off x="2663892" y="3812337"/>
            <a:ext cx="1814832" cy="470164"/>
            <a:chOff x="1077498" y="1205738"/>
            <a:chExt cx="4386577" cy="486973"/>
          </a:xfrm>
        </p:grpSpPr>
        <p:sp>
          <p:nvSpPr>
            <p:cNvPr id="33" name="Google Shape;1609;p57">
              <a:extLst>
                <a:ext uri="{FF2B5EF4-FFF2-40B4-BE49-F238E27FC236}">
                  <a16:creationId xmlns:a16="http://schemas.microsoft.com/office/drawing/2014/main" id="{5F7C01CE-F9F0-350F-52E2-4A05B11C84E0}"/>
                </a:ext>
              </a:extLst>
            </p:cNvPr>
            <p:cNvSpPr/>
            <p:nvPr/>
          </p:nvSpPr>
          <p:spPr>
            <a:xfrm>
              <a:off x="1077498" y="1205800"/>
              <a:ext cx="2344194" cy="486911"/>
            </a:xfrm>
            <a:prstGeom prst="round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610;p57">
              <a:extLst>
                <a:ext uri="{FF2B5EF4-FFF2-40B4-BE49-F238E27FC236}">
                  <a16:creationId xmlns:a16="http://schemas.microsoft.com/office/drawing/2014/main" id="{A96BA988-A6C4-06EF-F613-5A64F8927DD9}"/>
                </a:ext>
              </a:extLst>
            </p:cNvPr>
            <p:cNvSpPr/>
            <p:nvPr/>
          </p:nvSpPr>
          <p:spPr>
            <a:xfrm>
              <a:off x="3119875" y="1205738"/>
              <a:ext cx="2344200" cy="486900"/>
            </a:xfrm>
            <a:prstGeom prst="round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1612;p57">
            <a:extLst>
              <a:ext uri="{FF2B5EF4-FFF2-40B4-BE49-F238E27FC236}">
                <a16:creationId xmlns:a16="http://schemas.microsoft.com/office/drawing/2014/main" id="{BCE2611A-3DC7-7C32-6184-A6DBDF55F9E8}"/>
              </a:ext>
            </a:extLst>
          </p:cNvPr>
          <p:cNvSpPr txBox="1">
            <a:spLocks/>
          </p:cNvSpPr>
          <p:nvPr/>
        </p:nvSpPr>
        <p:spPr>
          <a:xfrm>
            <a:off x="2662178" y="3830116"/>
            <a:ext cx="1820883" cy="470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16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indent="0" algn="ctr"/>
            <a:r>
              <a:rPr lang="en" sz="2000" dirty="0" err="1">
                <a:solidFill>
                  <a:schemeClr val="lt1"/>
                </a:solidFill>
                <a:cs typeface="Arial"/>
              </a:rPr>
              <a:t>Менеджер</a:t>
            </a:r>
            <a:endParaRPr lang="ru-RU" dirty="0" err="1"/>
          </a:p>
        </p:txBody>
      </p:sp>
      <p:grpSp>
        <p:nvGrpSpPr>
          <p:cNvPr id="36" name="Google Shape;1608;p57">
            <a:extLst>
              <a:ext uri="{FF2B5EF4-FFF2-40B4-BE49-F238E27FC236}">
                <a16:creationId xmlns:a16="http://schemas.microsoft.com/office/drawing/2014/main" id="{A0E1F8DA-63EF-7723-5BEC-02E4009F56F7}"/>
              </a:ext>
            </a:extLst>
          </p:cNvPr>
          <p:cNvGrpSpPr/>
          <p:nvPr/>
        </p:nvGrpSpPr>
        <p:grpSpPr>
          <a:xfrm>
            <a:off x="4655737" y="3820742"/>
            <a:ext cx="3840295" cy="470164"/>
            <a:chOff x="1077498" y="1205738"/>
            <a:chExt cx="4386577" cy="486973"/>
          </a:xfrm>
        </p:grpSpPr>
        <p:sp>
          <p:nvSpPr>
            <p:cNvPr id="37" name="Google Shape;1609;p57">
              <a:extLst>
                <a:ext uri="{FF2B5EF4-FFF2-40B4-BE49-F238E27FC236}">
                  <a16:creationId xmlns:a16="http://schemas.microsoft.com/office/drawing/2014/main" id="{F8F4DCEC-AF1A-FBFF-60DB-333E88F0077D}"/>
                </a:ext>
              </a:extLst>
            </p:cNvPr>
            <p:cNvSpPr/>
            <p:nvPr/>
          </p:nvSpPr>
          <p:spPr>
            <a:xfrm>
              <a:off x="1077498" y="1205800"/>
              <a:ext cx="2344194" cy="486911"/>
            </a:xfrm>
            <a:prstGeom prst="round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610;p57">
              <a:extLst>
                <a:ext uri="{FF2B5EF4-FFF2-40B4-BE49-F238E27FC236}">
                  <a16:creationId xmlns:a16="http://schemas.microsoft.com/office/drawing/2014/main" id="{B73B4F44-8796-62E0-2BC3-8ECEF7728884}"/>
                </a:ext>
              </a:extLst>
            </p:cNvPr>
            <p:cNvSpPr/>
            <p:nvPr/>
          </p:nvSpPr>
          <p:spPr>
            <a:xfrm>
              <a:off x="3119875" y="1205738"/>
              <a:ext cx="2344200" cy="486900"/>
            </a:xfrm>
            <a:prstGeom prst="roundRect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1612;p57">
            <a:extLst>
              <a:ext uri="{FF2B5EF4-FFF2-40B4-BE49-F238E27FC236}">
                <a16:creationId xmlns:a16="http://schemas.microsoft.com/office/drawing/2014/main" id="{579C7997-E7DA-4462-4ECB-EDBC4CD5E6A4}"/>
              </a:ext>
            </a:extLst>
          </p:cNvPr>
          <p:cNvSpPr txBox="1">
            <a:spLocks/>
          </p:cNvSpPr>
          <p:nvPr/>
        </p:nvSpPr>
        <p:spPr>
          <a:xfrm>
            <a:off x="4654023" y="3821712"/>
            <a:ext cx="3846346" cy="470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16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"/>
              <a:buNone/>
              <a:defRPr sz="2800" b="1" i="0" u="none" strike="noStrike" cap="none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indent="0" algn="ctr"/>
            <a:r>
              <a:rPr lang="en" sz="2000" dirty="0" err="1">
                <a:solidFill>
                  <a:schemeClr val="lt1"/>
                </a:solidFill>
                <a:cs typeface="Arial"/>
              </a:rPr>
              <a:t>Дизайнеры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68E1A313-386A-493B-101C-226263784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снимок экрана, Прямоугольник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6E25107C-D9DA-6503-9285-CF1FB253E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25" name="Google Shape;225;p29">
            <a:extLst>
              <a:ext uri="{FF2B5EF4-FFF2-40B4-BE49-F238E27FC236}">
                <a16:creationId xmlns:a16="http://schemas.microsoft.com/office/drawing/2014/main" id="{86740CD4-F89D-7EF4-76A2-F2A55A7FD750}"/>
              </a:ext>
            </a:extLst>
          </p:cNvPr>
          <p:cNvSpPr/>
          <p:nvPr/>
        </p:nvSpPr>
        <p:spPr>
          <a:xfrm>
            <a:off x="706250" y="3246350"/>
            <a:ext cx="4266900" cy="4338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9">
            <a:extLst>
              <a:ext uri="{FF2B5EF4-FFF2-40B4-BE49-F238E27FC236}">
                <a16:creationId xmlns:a16="http://schemas.microsoft.com/office/drawing/2014/main" id="{A3856A2F-84BD-F6DB-B716-CF4E10F1E1B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2647" y="1393646"/>
            <a:ext cx="6363408" cy="15297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 err="1"/>
              <a:t>ElkaBridge</a:t>
            </a:r>
          </a:p>
        </p:txBody>
      </p:sp>
      <p:sp>
        <p:nvSpPr>
          <p:cNvPr id="227" name="Google Shape;227;p29">
            <a:extLst>
              <a:ext uri="{FF2B5EF4-FFF2-40B4-BE49-F238E27FC236}">
                <a16:creationId xmlns:a16="http://schemas.microsoft.com/office/drawing/2014/main" id="{CBC61845-BFAD-55C7-0B1B-4DFB84296C2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3245938"/>
            <a:ext cx="4230300" cy="4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err="1">
                <a:solidFill>
                  <a:srgbClr val="FC5B23"/>
                </a:solidFill>
                <a:latin typeface="Century Gothic"/>
              </a:rPr>
              <a:t>Подготовила</a:t>
            </a:r>
            <a:r>
              <a:rPr lang="en" dirty="0">
                <a:solidFill>
                  <a:srgbClr val="FC5B23"/>
                </a:solidFill>
                <a:latin typeface="Century Gothic"/>
              </a:rPr>
              <a:t> </a:t>
            </a:r>
            <a:r>
              <a:rPr lang="en" err="1">
                <a:solidFill>
                  <a:srgbClr val="FC5B23"/>
                </a:solidFill>
                <a:latin typeface="Century Gothic"/>
              </a:rPr>
              <a:t>команда</a:t>
            </a:r>
            <a:r>
              <a:rPr lang="en" dirty="0">
                <a:solidFill>
                  <a:srgbClr val="FC5B23"/>
                </a:solidFill>
                <a:latin typeface="Century Gothic"/>
              </a:rPr>
              <a:t> </a:t>
            </a:r>
            <a:r>
              <a:rPr lang="en" err="1">
                <a:solidFill>
                  <a:srgbClr val="FC5B23"/>
                </a:solidFill>
                <a:latin typeface="Century Gothic"/>
              </a:rPr>
              <a:t>Tildasaur</a:t>
            </a:r>
            <a:r>
              <a:rPr lang="en" dirty="0">
                <a:solidFill>
                  <a:srgbClr val="FC5B23"/>
                </a:solidFill>
                <a:latin typeface="Century Gothic"/>
              </a:rPr>
              <a:t> Rex</a:t>
            </a:r>
            <a:endParaRPr lang="ru-RU">
              <a:solidFill>
                <a:srgbClr val="FC5B23"/>
              </a:solidFill>
              <a:latin typeface="Century Gothic"/>
            </a:endParaRPr>
          </a:p>
        </p:txBody>
      </p:sp>
      <p:sp>
        <p:nvSpPr>
          <p:cNvPr id="232" name="Google Shape;232;p29">
            <a:extLst>
              <a:ext uri="{FF2B5EF4-FFF2-40B4-BE49-F238E27FC236}">
                <a16:creationId xmlns:a16="http://schemas.microsoft.com/office/drawing/2014/main" id="{E2D65CAB-56A7-F7F0-D0A3-3220C4C35DA1}"/>
              </a:ext>
            </a:extLst>
          </p:cNvPr>
          <p:cNvSpPr/>
          <p:nvPr/>
        </p:nvSpPr>
        <p:spPr>
          <a:xfrm rot="18900000">
            <a:off x="730447" y="591157"/>
            <a:ext cx="207049" cy="203877"/>
          </a:xfrm>
          <a:custGeom>
            <a:avLst/>
            <a:gdLst/>
            <a:ahLst/>
            <a:cxnLst/>
            <a:rect l="l" t="t" r="r" b="b"/>
            <a:pathLst>
              <a:path w="6985" h="6878" extrusionOk="0">
                <a:moveTo>
                  <a:pt x="492" y="0"/>
                </a:moveTo>
                <a:cubicBezTo>
                  <a:pt x="219" y="0"/>
                  <a:pt x="0" y="235"/>
                  <a:pt x="85" y="545"/>
                </a:cubicBezTo>
                <a:lnTo>
                  <a:pt x="1503" y="5712"/>
                </a:lnTo>
                <a:cubicBezTo>
                  <a:pt x="1559" y="5882"/>
                  <a:pt x="1707" y="5984"/>
                  <a:pt x="1856" y="5984"/>
                </a:cubicBezTo>
                <a:cubicBezTo>
                  <a:pt x="1956" y="5984"/>
                  <a:pt x="2057" y="5939"/>
                  <a:pt x="2133" y="5838"/>
                </a:cubicBezTo>
                <a:lnTo>
                  <a:pt x="2889" y="4735"/>
                </a:lnTo>
                <a:lnTo>
                  <a:pt x="3739" y="5712"/>
                </a:lnTo>
                <a:lnTo>
                  <a:pt x="4622" y="6594"/>
                </a:lnTo>
                <a:cubicBezTo>
                  <a:pt x="4811" y="6783"/>
                  <a:pt x="5086" y="6878"/>
                  <a:pt x="5362" y="6878"/>
                </a:cubicBezTo>
                <a:cubicBezTo>
                  <a:pt x="5638" y="6878"/>
                  <a:pt x="5913" y="6783"/>
                  <a:pt x="6102" y="6594"/>
                </a:cubicBezTo>
                <a:lnTo>
                  <a:pt x="6575" y="6122"/>
                </a:lnTo>
                <a:cubicBezTo>
                  <a:pt x="6984" y="5712"/>
                  <a:pt x="6984" y="5113"/>
                  <a:pt x="6575" y="4672"/>
                </a:cubicBezTo>
                <a:lnTo>
                  <a:pt x="4811" y="2814"/>
                </a:lnTo>
                <a:lnTo>
                  <a:pt x="5913" y="2058"/>
                </a:lnTo>
                <a:cubicBezTo>
                  <a:pt x="6134" y="1900"/>
                  <a:pt x="6102" y="1522"/>
                  <a:pt x="5787" y="1427"/>
                </a:cubicBezTo>
                <a:lnTo>
                  <a:pt x="589" y="10"/>
                </a:lnTo>
                <a:cubicBezTo>
                  <a:pt x="556" y="3"/>
                  <a:pt x="524" y="0"/>
                  <a:pt x="49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9">
            <a:extLst>
              <a:ext uri="{FF2B5EF4-FFF2-40B4-BE49-F238E27FC236}">
                <a16:creationId xmlns:a16="http://schemas.microsoft.com/office/drawing/2014/main" id="{AFDB22C3-79C3-E2A7-341D-2D8792BE5C1A}"/>
              </a:ext>
            </a:extLst>
          </p:cNvPr>
          <p:cNvGrpSpPr/>
          <p:nvPr/>
        </p:nvGrpSpPr>
        <p:grpSpPr>
          <a:xfrm>
            <a:off x="8054884" y="4613755"/>
            <a:ext cx="332212" cy="332592"/>
            <a:chOff x="6674938" y="1490925"/>
            <a:chExt cx="393850" cy="394300"/>
          </a:xfrm>
        </p:grpSpPr>
        <p:sp>
          <p:nvSpPr>
            <p:cNvPr id="239" name="Google Shape;239;p29">
              <a:extLst>
                <a:ext uri="{FF2B5EF4-FFF2-40B4-BE49-F238E27FC236}">
                  <a16:creationId xmlns:a16="http://schemas.microsoft.com/office/drawing/2014/main" id="{48593B54-2808-B9BF-5549-32CEA3DC334D}"/>
                </a:ext>
              </a:extLst>
            </p:cNvPr>
            <p:cNvSpPr/>
            <p:nvPr/>
          </p:nvSpPr>
          <p:spPr>
            <a:xfrm>
              <a:off x="6767813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72" y="0"/>
                  </a:moveTo>
                  <a:cubicBezTo>
                    <a:pt x="210" y="0"/>
                    <a:pt x="0" y="210"/>
                    <a:pt x="0" y="471"/>
                  </a:cubicBezTo>
                  <a:lnTo>
                    <a:pt x="0" y="1396"/>
                  </a:lnTo>
                  <a:cubicBezTo>
                    <a:pt x="0" y="1640"/>
                    <a:pt x="210" y="1850"/>
                    <a:pt x="472" y="1850"/>
                  </a:cubicBezTo>
                  <a:cubicBezTo>
                    <a:pt x="716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6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9">
              <a:extLst>
                <a:ext uri="{FF2B5EF4-FFF2-40B4-BE49-F238E27FC236}">
                  <a16:creationId xmlns:a16="http://schemas.microsoft.com/office/drawing/2014/main" id="{425965E8-CF6A-413C-7B03-165760A34712}"/>
                </a:ext>
              </a:extLst>
            </p:cNvPr>
            <p:cNvSpPr/>
            <p:nvPr/>
          </p:nvSpPr>
          <p:spPr>
            <a:xfrm>
              <a:off x="6721588" y="1490925"/>
              <a:ext cx="23150" cy="70250"/>
            </a:xfrm>
            <a:custGeom>
              <a:avLst/>
              <a:gdLst/>
              <a:ahLst/>
              <a:cxnLst/>
              <a:rect l="l" t="t" r="r" b="b"/>
              <a:pathLst>
                <a:path w="926" h="2810" extrusionOk="0">
                  <a:moveTo>
                    <a:pt x="472" y="0"/>
                  </a:moveTo>
                  <a:cubicBezTo>
                    <a:pt x="209" y="0"/>
                    <a:pt x="0" y="209"/>
                    <a:pt x="0" y="472"/>
                  </a:cubicBezTo>
                  <a:lnTo>
                    <a:pt x="0" y="2338"/>
                  </a:lnTo>
                  <a:cubicBezTo>
                    <a:pt x="0" y="2600"/>
                    <a:pt x="209" y="2810"/>
                    <a:pt x="472" y="2810"/>
                  </a:cubicBezTo>
                  <a:cubicBezTo>
                    <a:pt x="733" y="2810"/>
                    <a:pt x="925" y="2600"/>
                    <a:pt x="925" y="2338"/>
                  </a:cubicBezTo>
                  <a:lnTo>
                    <a:pt x="925" y="472"/>
                  </a:lnTo>
                  <a:cubicBezTo>
                    <a:pt x="925" y="209"/>
                    <a:pt x="733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9">
              <a:extLst>
                <a:ext uri="{FF2B5EF4-FFF2-40B4-BE49-F238E27FC236}">
                  <a16:creationId xmlns:a16="http://schemas.microsoft.com/office/drawing/2014/main" id="{AB363E3F-61AF-CE6D-135D-8B308EBAD07E}"/>
                </a:ext>
              </a:extLst>
            </p:cNvPr>
            <p:cNvSpPr/>
            <p:nvPr/>
          </p:nvSpPr>
          <p:spPr>
            <a:xfrm>
              <a:off x="6998963" y="1490925"/>
              <a:ext cx="22725" cy="70250"/>
            </a:xfrm>
            <a:custGeom>
              <a:avLst/>
              <a:gdLst/>
              <a:ahLst/>
              <a:cxnLst/>
              <a:rect l="l" t="t" r="r" b="b"/>
              <a:pathLst>
                <a:path w="909" h="2810" extrusionOk="0">
                  <a:moveTo>
                    <a:pt x="455" y="0"/>
                  </a:moveTo>
                  <a:cubicBezTo>
                    <a:pt x="194" y="0"/>
                    <a:pt x="1" y="209"/>
                    <a:pt x="1" y="472"/>
                  </a:cubicBezTo>
                  <a:lnTo>
                    <a:pt x="1" y="2356"/>
                  </a:lnTo>
                  <a:cubicBezTo>
                    <a:pt x="1" y="2600"/>
                    <a:pt x="194" y="2810"/>
                    <a:pt x="455" y="2810"/>
                  </a:cubicBezTo>
                  <a:cubicBezTo>
                    <a:pt x="717" y="2810"/>
                    <a:pt x="908" y="2600"/>
                    <a:pt x="908" y="2356"/>
                  </a:cubicBezTo>
                  <a:lnTo>
                    <a:pt x="908" y="472"/>
                  </a:lnTo>
                  <a:cubicBezTo>
                    <a:pt x="908" y="209"/>
                    <a:pt x="717" y="0"/>
                    <a:pt x="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9">
              <a:extLst>
                <a:ext uri="{FF2B5EF4-FFF2-40B4-BE49-F238E27FC236}">
                  <a16:creationId xmlns:a16="http://schemas.microsoft.com/office/drawing/2014/main" id="{F900FAD8-7B64-0260-3CC8-3CB1DFB36426}"/>
                </a:ext>
              </a:extLst>
            </p:cNvPr>
            <p:cNvSpPr/>
            <p:nvPr/>
          </p:nvSpPr>
          <p:spPr>
            <a:xfrm>
              <a:off x="6952738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54" y="0"/>
                  </a:moveTo>
                  <a:cubicBezTo>
                    <a:pt x="210" y="0"/>
                    <a:pt x="1" y="210"/>
                    <a:pt x="1" y="471"/>
                  </a:cubicBezTo>
                  <a:lnTo>
                    <a:pt x="1" y="1396"/>
                  </a:lnTo>
                  <a:cubicBezTo>
                    <a:pt x="1" y="1640"/>
                    <a:pt x="210" y="1850"/>
                    <a:pt x="454" y="1850"/>
                  </a:cubicBezTo>
                  <a:cubicBezTo>
                    <a:pt x="717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7" y="0"/>
                    <a:pt x="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9">
              <a:extLst>
                <a:ext uri="{FF2B5EF4-FFF2-40B4-BE49-F238E27FC236}">
                  <a16:creationId xmlns:a16="http://schemas.microsoft.com/office/drawing/2014/main" id="{E1F90F96-9250-68D6-8B5F-2B2841ED6395}"/>
                </a:ext>
              </a:extLst>
            </p:cNvPr>
            <p:cNvSpPr/>
            <p:nvPr/>
          </p:nvSpPr>
          <p:spPr>
            <a:xfrm>
              <a:off x="6674938" y="1584250"/>
              <a:ext cx="393850" cy="300975"/>
            </a:xfrm>
            <a:custGeom>
              <a:avLst/>
              <a:gdLst/>
              <a:ahLst/>
              <a:cxnLst/>
              <a:rect l="l" t="t" r="r" b="b"/>
              <a:pathLst>
                <a:path w="15754" h="12039" extrusionOk="0">
                  <a:moveTo>
                    <a:pt x="454" y="0"/>
                  </a:moveTo>
                  <a:cubicBezTo>
                    <a:pt x="209" y="0"/>
                    <a:pt x="0" y="210"/>
                    <a:pt x="0" y="472"/>
                  </a:cubicBezTo>
                  <a:lnTo>
                    <a:pt x="0" y="11568"/>
                  </a:lnTo>
                  <a:cubicBezTo>
                    <a:pt x="0" y="11851"/>
                    <a:pt x="223" y="12038"/>
                    <a:pt x="459" y="12038"/>
                  </a:cubicBezTo>
                  <a:cubicBezTo>
                    <a:pt x="572" y="12038"/>
                    <a:pt x="689" y="11995"/>
                    <a:pt x="784" y="11899"/>
                  </a:cubicBezTo>
                  <a:lnTo>
                    <a:pt x="3454" y="9230"/>
                  </a:lnTo>
                  <a:lnTo>
                    <a:pt x="15300" y="9230"/>
                  </a:lnTo>
                  <a:cubicBezTo>
                    <a:pt x="15544" y="9230"/>
                    <a:pt x="15753" y="9021"/>
                    <a:pt x="15753" y="8777"/>
                  </a:cubicBezTo>
                  <a:lnTo>
                    <a:pt x="15753" y="472"/>
                  </a:lnTo>
                  <a:cubicBezTo>
                    <a:pt x="15753" y="210"/>
                    <a:pt x="15544" y="0"/>
                    <a:pt x="15300" y="0"/>
                  </a:cubicBezTo>
                  <a:lnTo>
                    <a:pt x="10189" y="0"/>
                  </a:lnTo>
                  <a:lnTo>
                    <a:pt x="10189" y="2268"/>
                  </a:lnTo>
                  <a:cubicBezTo>
                    <a:pt x="10189" y="3385"/>
                    <a:pt x="9386" y="4327"/>
                    <a:pt x="8339" y="4537"/>
                  </a:cubicBezTo>
                  <a:lnTo>
                    <a:pt x="8339" y="5532"/>
                  </a:lnTo>
                  <a:lnTo>
                    <a:pt x="9263" y="5532"/>
                  </a:lnTo>
                  <a:cubicBezTo>
                    <a:pt x="9508" y="5532"/>
                    <a:pt x="9717" y="5741"/>
                    <a:pt x="9717" y="6002"/>
                  </a:cubicBezTo>
                  <a:cubicBezTo>
                    <a:pt x="9717" y="6264"/>
                    <a:pt x="9508" y="6456"/>
                    <a:pt x="9263" y="6456"/>
                  </a:cubicBezTo>
                  <a:lnTo>
                    <a:pt x="6490" y="6456"/>
                  </a:lnTo>
                  <a:cubicBezTo>
                    <a:pt x="6228" y="6456"/>
                    <a:pt x="6036" y="6264"/>
                    <a:pt x="6036" y="6002"/>
                  </a:cubicBezTo>
                  <a:cubicBezTo>
                    <a:pt x="6036" y="5741"/>
                    <a:pt x="6228" y="5532"/>
                    <a:pt x="6490" y="5532"/>
                  </a:cubicBezTo>
                  <a:lnTo>
                    <a:pt x="7414" y="5532"/>
                  </a:lnTo>
                  <a:lnTo>
                    <a:pt x="7414" y="4537"/>
                  </a:lnTo>
                  <a:cubicBezTo>
                    <a:pt x="6367" y="4327"/>
                    <a:pt x="5565" y="3385"/>
                    <a:pt x="5565" y="2268"/>
                  </a:cubicBezTo>
                  <a:lnTo>
                    <a:pt x="55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9">
              <a:extLst>
                <a:ext uri="{FF2B5EF4-FFF2-40B4-BE49-F238E27FC236}">
                  <a16:creationId xmlns:a16="http://schemas.microsoft.com/office/drawing/2014/main" id="{D345D199-3C86-FE70-158C-D8B0A2891872}"/>
                </a:ext>
              </a:extLst>
            </p:cNvPr>
            <p:cNvSpPr/>
            <p:nvPr/>
          </p:nvSpPr>
          <p:spPr>
            <a:xfrm>
              <a:off x="6837188" y="1502700"/>
              <a:ext cx="69350" cy="104700"/>
            </a:xfrm>
            <a:custGeom>
              <a:avLst/>
              <a:gdLst/>
              <a:ahLst/>
              <a:cxnLst/>
              <a:rect l="l" t="t" r="r" b="b"/>
              <a:pathLst>
                <a:path w="2774" h="4188" extrusionOk="0">
                  <a:moveTo>
                    <a:pt x="1378" y="1"/>
                  </a:moveTo>
                  <a:cubicBezTo>
                    <a:pt x="628" y="1"/>
                    <a:pt x="0" y="629"/>
                    <a:pt x="0" y="1378"/>
                  </a:cubicBezTo>
                  <a:lnTo>
                    <a:pt x="0" y="4188"/>
                  </a:lnTo>
                  <a:lnTo>
                    <a:pt x="2773" y="4188"/>
                  </a:lnTo>
                  <a:lnTo>
                    <a:pt x="2773" y="1378"/>
                  </a:lnTo>
                  <a:cubicBezTo>
                    <a:pt x="2773" y="629"/>
                    <a:pt x="2145" y="1"/>
                    <a:pt x="1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9">
              <a:extLst>
                <a:ext uri="{FF2B5EF4-FFF2-40B4-BE49-F238E27FC236}">
                  <a16:creationId xmlns:a16="http://schemas.microsoft.com/office/drawing/2014/main" id="{12E13578-CA38-868F-DA7C-CF463C56D73B}"/>
                </a:ext>
              </a:extLst>
            </p:cNvPr>
            <p:cNvSpPr/>
            <p:nvPr/>
          </p:nvSpPr>
          <p:spPr>
            <a:xfrm>
              <a:off x="6837188" y="1630475"/>
              <a:ext cx="69350" cy="45400"/>
            </a:xfrm>
            <a:custGeom>
              <a:avLst/>
              <a:gdLst/>
              <a:ahLst/>
              <a:cxnLst/>
              <a:rect l="l" t="t" r="r" b="b"/>
              <a:pathLst>
                <a:path w="2774" h="1816" extrusionOk="0">
                  <a:moveTo>
                    <a:pt x="0" y="1"/>
                  </a:moveTo>
                  <a:lnTo>
                    <a:pt x="0" y="419"/>
                  </a:lnTo>
                  <a:cubicBezTo>
                    <a:pt x="0" y="1187"/>
                    <a:pt x="628" y="1815"/>
                    <a:pt x="1378" y="1815"/>
                  </a:cubicBezTo>
                  <a:cubicBezTo>
                    <a:pt x="2145" y="1815"/>
                    <a:pt x="2773" y="1187"/>
                    <a:pt x="2773" y="41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246;p29">
            <a:extLst>
              <a:ext uri="{FF2B5EF4-FFF2-40B4-BE49-F238E27FC236}">
                <a16:creationId xmlns:a16="http://schemas.microsoft.com/office/drawing/2014/main" id="{7E9439E1-7B74-FF50-6F6C-44E6DF061CE6}"/>
              </a:ext>
            </a:extLst>
          </p:cNvPr>
          <p:cNvGrpSpPr/>
          <p:nvPr/>
        </p:nvGrpSpPr>
        <p:grpSpPr>
          <a:xfrm>
            <a:off x="7495358" y="4615864"/>
            <a:ext cx="332239" cy="328589"/>
            <a:chOff x="3385438" y="2850425"/>
            <a:chExt cx="398225" cy="393850"/>
          </a:xfrm>
        </p:grpSpPr>
        <p:sp>
          <p:nvSpPr>
            <p:cNvPr id="247" name="Google Shape;247;p29">
              <a:extLst>
                <a:ext uri="{FF2B5EF4-FFF2-40B4-BE49-F238E27FC236}">
                  <a16:creationId xmlns:a16="http://schemas.microsoft.com/office/drawing/2014/main" id="{1263FC77-B370-5FB0-53C4-8D91EA4EA392}"/>
                </a:ext>
              </a:extLst>
            </p:cNvPr>
            <p:cNvSpPr/>
            <p:nvPr/>
          </p:nvSpPr>
          <p:spPr>
            <a:xfrm>
              <a:off x="3482688" y="2966450"/>
              <a:ext cx="207625" cy="122150"/>
            </a:xfrm>
            <a:custGeom>
              <a:avLst/>
              <a:gdLst/>
              <a:ahLst/>
              <a:cxnLst/>
              <a:rect l="l" t="t" r="r" b="b"/>
              <a:pathLst>
                <a:path w="8305" h="4886" extrusionOk="0">
                  <a:moveTo>
                    <a:pt x="5078" y="471"/>
                  </a:moveTo>
                  <a:cubicBezTo>
                    <a:pt x="5846" y="471"/>
                    <a:pt x="6456" y="1082"/>
                    <a:pt x="6456" y="1850"/>
                  </a:cubicBezTo>
                  <a:cubicBezTo>
                    <a:pt x="6456" y="2617"/>
                    <a:pt x="5846" y="3245"/>
                    <a:pt x="5078" y="3245"/>
                  </a:cubicBezTo>
                  <a:cubicBezTo>
                    <a:pt x="4310" y="3245"/>
                    <a:pt x="3699" y="2617"/>
                    <a:pt x="3699" y="1850"/>
                  </a:cubicBezTo>
                  <a:cubicBezTo>
                    <a:pt x="3699" y="1082"/>
                    <a:pt x="4310" y="471"/>
                    <a:pt x="5078" y="471"/>
                  </a:cubicBezTo>
                  <a:close/>
                  <a:moveTo>
                    <a:pt x="1" y="0"/>
                  </a:moveTo>
                  <a:lnTo>
                    <a:pt x="1" y="4432"/>
                  </a:lnTo>
                  <a:lnTo>
                    <a:pt x="1973" y="2443"/>
                  </a:lnTo>
                  <a:cubicBezTo>
                    <a:pt x="2068" y="2355"/>
                    <a:pt x="2190" y="2312"/>
                    <a:pt x="2310" y="2312"/>
                  </a:cubicBezTo>
                  <a:cubicBezTo>
                    <a:pt x="2430" y="2312"/>
                    <a:pt x="2548" y="2355"/>
                    <a:pt x="2636" y="2443"/>
                  </a:cubicBezTo>
                  <a:lnTo>
                    <a:pt x="5078" y="4885"/>
                  </a:lnTo>
                  <a:lnTo>
                    <a:pt x="6595" y="3367"/>
                  </a:lnTo>
                  <a:cubicBezTo>
                    <a:pt x="6682" y="3279"/>
                    <a:pt x="6800" y="3236"/>
                    <a:pt x="6920" y="3236"/>
                  </a:cubicBezTo>
                  <a:cubicBezTo>
                    <a:pt x="7040" y="3236"/>
                    <a:pt x="7163" y="3279"/>
                    <a:pt x="7258" y="3367"/>
                  </a:cubicBezTo>
                  <a:lnTo>
                    <a:pt x="8305" y="4432"/>
                  </a:lnTo>
                  <a:lnTo>
                    <a:pt x="8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9">
              <a:extLst>
                <a:ext uri="{FF2B5EF4-FFF2-40B4-BE49-F238E27FC236}">
                  <a16:creationId xmlns:a16="http://schemas.microsoft.com/office/drawing/2014/main" id="{8517B9AB-6D2D-A8E4-61BF-A848897F768D}"/>
                </a:ext>
              </a:extLst>
            </p:cNvPr>
            <p:cNvSpPr/>
            <p:nvPr/>
          </p:nvSpPr>
          <p:spPr>
            <a:xfrm>
              <a:off x="3598288" y="3001325"/>
              <a:ext cx="23125" cy="23125"/>
            </a:xfrm>
            <a:custGeom>
              <a:avLst/>
              <a:gdLst/>
              <a:ahLst/>
              <a:cxnLst/>
              <a:rect l="l" t="t" r="r" b="b"/>
              <a:pathLst>
                <a:path w="925" h="925" extrusionOk="0">
                  <a:moveTo>
                    <a:pt x="454" y="1"/>
                  </a:moveTo>
                  <a:cubicBezTo>
                    <a:pt x="192" y="1"/>
                    <a:pt x="0" y="210"/>
                    <a:pt x="0" y="455"/>
                  </a:cubicBezTo>
                  <a:cubicBezTo>
                    <a:pt x="0" y="716"/>
                    <a:pt x="192" y="925"/>
                    <a:pt x="454" y="925"/>
                  </a:cubicBezTo>
                  <a:cubicBezTo>
                    <a:pt x="715" y="925"/>
                    <a:pt x="924" y="716"/>
                    <a:pt x="924" y="455"/>
                  </a:cubicBezTo>
                  <a:cubicBezTo>
                    <a:pt x="924" y="210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9">
              <a:extLst>
                <a:ext uri="{FF2B5EF4-FFF2-40B4-BE49-F238E27FC236}">
                  <a16:creationId xmlns:a16="http://schemas.microsoft.com/office/drawing/2014/main" id="{933A44F4-86CE-E482-48A8-290EBE0DBD26}"/>
                </a:ext>
              </a:extLst>
            </p:cNvPr>
            <p:cNvSpPr/>
            <p:nvPr/>
          </p:nvSpPr>
          <p:spPr>
            <a:xfrm>
              <a:off x="3385438" y="2850425"/>
              <a:ext cx="398225" cy="393850"/>
            </a:xfrm>
            <a:custGeom>
              <a:avLst/>
              <a:gdLst/>
              <a:ahLst/>
              <a:cxnLst/>
              <a:rect l="l" t="t" r="r" b="b"/>
              <a:pathLst>
                <a:path w="15929" h="15754" extrusionOk="0">
                  <a:moveTo>
                    <a:pt x="12195" y="3716"/>
                  </a:moveTo>
                  <a:cubicBezTo>
                    <a:pt x="12702" y="3716"/>
                    <a:pt x="13120" y="4135"/>
                    <a:pt x="13120" y="4641"/>
                  </a:cubicBezTo>
                  <a:lnTo>
                    <a:pt x="13120" y="11113"/>
                  </a:lnTo>
                  <a:cubicBezTo>
                    <a:pt x="13120" y="11620"/>
                    <a:pt x="12702" y="12038"/>
                    <a:pt x="12195" y="12038"/>
                  </a:cubicBezTo>
                  <a:lnTo>
                    <a:pt x="3891" y="12038"/>
                  </a:lnTo>
                  <a:cubicBezTo>
                    <a:pt x="3385" y="12038"/>
                    <a:pt x="2967" y="11620"/>
                    <a:pt x="2967" y="11113"/>
                  </a:cubicBezTo>
                  <a:lnTo>
                    <a:pt x="2967" y="4641"/>
                  </a:lnTo>
                  <a:cubicBezTo>
                    <a:pt x="2967" y="4135"/>
                    <a:pt x="3385" y="3716"/>
                    <a:pt x="3891" y="3716"/>
                  </a:cubicBezTo>
                  <a:close/>
                  <a:moveTo>
                    <a:pt x="8043" y="1"/>
                  </a:moveTo>
                  <a:cubicBezTo>
                    <a:pt x="3681" y="1"/>
                    <a:pt x="157" y="3525"/>
                    <a:pt x="157" y="7868"/>
                  </a:cubicBezTo>
                  <a:cubicBezTo>
                    <a:pt x="157" y="9927"/>
                    <a:pt x="978" y="11899"/>
                    <a:pt x="2390" y="13364"/>
                  </a:cubicBezTo>
                  <a:lnTo>
                    <a:pt x="350" y="14935"/>
                  </a:lnTo>
                  <a:cubicBezTo>
                    <a:pt x="1" y="15196"/>
                    <a:pt x="192" y="15754"/>
                    <a:pt x="629" y="15754"/>
                  </a:cubicBezTo>
                  <a:lnTo>
                    <a:pt x="8078" y="15754"/>
                  </a:lnTo>
                  <a:cubicBezTo>
                    <a:pt x="12404" y="15737"/>
                    <a:pt x="15928" y="12230"/>
                    <a:pt x="15928" y="7868"/>
                  </a:cubicBezTo>
                  <a:cubicBezTo>
                    <a:pt x="15928" y="3525"/>
                    <a:pt x="12404" y="1"/>
                    <a:pt x="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9">
              <a:extLst>
                <a:ext uri="{FF2B5EF4-FFF2-40B4-BE49-F238E27FC236}">
                  <a16:creationId xmlns:a16="http://schemas.microsoft.com/office/drawing/2014/main" id="{66D919EB-4322-A11C-D2C4-41FA86A334E9}"/>
                </a:ext>
              </a:extLst>
            </p:cNvPr>
            <p:cNvSpPr/>
            <p:nvPr/>
          </p:nvSpPr>
          <p:spPr>
            <a:xfrm>
              <a:off x="3482688" y="3051925"/>
              <a:ext cx="207625" cy="76350"/>
            </a:xfrm>
            <a:custGeom>
              <a:avLst/>
              <a:gdLst/>
              <a:ahLst/>
              <a:cxnLst/>
              <a:rect l="l" t="t" r="r" b="b"/>
              <a:pathLst>
                <a:path w="8305" h="3054" extrusionOk="0">
                  <a:moveTo>
                    <a:pt x="2303" y="1"/>
                  </a:moveTo>
                  <a:lnTo>
                    <a:pt x="1" y="2320"/>
                  </a:lnTo>
                  <a:lnTo>
                    <a:pt x="1" y="3053"/>
                  </a:lnTo>
                  <a:lnTo>
                    <a:pt x="8305" y="3053"/>
                  </a:lnTo>
                  <a:lnTo>
                    <a:pt x="8305" y="2320"/>
                  </a:lnTo>
                  <a:lnTo>
                    <a:pt x="6927" y="925"/>
                  </a:lnTo>
                  <a:lnTo>
                    <a:pt x="5409" y="2443"/>
                  </a:lnTo>
                  <a:cubicBezTo>
                    <a:pt x="5313" y="2539"/>
                    <a:pt x="5196" y="2587"/>
                    <a:pt x="5078" y="2587"/>
                  </a:cubicBezTo>
                  <a:cubicBezTo>
                    <a:pt x="4960" y="2587"/>
                    <a:pt x="4842" y="2539"/>
                    <a:pt x="4746" y="2443"/>
                  </a:cubicBezTo>
                  <a:lnTo>
                    <a:pt x="2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9">
            <a:extLst>
              <a:ext uri="{FF2B5EF4-FFF2-40B4-BE49-F238E27FC236}">
                <a16:creationId xmlns:a16="http://schemas.microsoft.com/office/drawing/2014/main" id="{35BD0D8E-2A00-0508-9C10-4A7152F74FF9}"/>
              </a:ext>
            </a:extLst>
          </p:cNvPr>
          <p:cNvSpPr txBox="1"/>
          <p:nvPr/>
        </p:nvSpPr>
        <p:spPr>
          <a:xfrm>
            <a:off x="1691950" y="446150"/>
            <a:ext cx="3409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1"/>
                </a:solidFill>
                <a:latin typeface="Lexend Deca"/>
                <a:sym typeface="Lexend Deca"/>
              </a:rPr>
              <a:t>ElkaBridgeBot</a:t>
            </a:r>
            <a:endParaRPr lang="ru-RU" dirty="0" err="1"/>
          </a:p>
        </p:txBody>
      </p:sp>
      <p:sp>
        <p:nvSpPr>
          <p:cNvPr id="261" name="Google Shape;261;p29">
            <a:extLst>
              <a:ext uri="{FF2B5EF4-FFF2-40B4-BE49-F238E27FC236}">
                <a16:creationId xmlns:a16="http://schemas.microsoft.com/office/drawing/2014/main" id="{1C3FE109-262F-6670-64EE-3C594EB28ECB}"/>
              </a:ext>
            </a:extLst>
          </p:cNvPr>
          <p:cNvSpPr txBox="1"/>
          <p:nvPr/>
        </p:nvSpPr>
        <p:spPr>
          <a:xfrm>
            <a:off x="833325" y="4596767"/>
            <a:ext cx="4266750" cy="341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700" b="1" err="1">
                <a:solidFill>
                  <a:schemeClr val="lt1"/>
                </a:solidFill>
                <a:sym typeface="Lexend Deca"/>
              </a:rPr>
              <a:t>Спасибо</a:t>
            </a:r>
            <a:r>
              <a:rPr lang="en" sz="1700" b="1" dirty="0">
                <a:solidFill>
                  <a:schemeClr val="lt1"/>
                </a:solidFill>
                <a:sym typeface="Lexend Deca"/>
              </a:rPr>
              <a:t>, </a:t>
            </a:r>
            <a:r>
              <a:rPr lang="en" sz="1700" b="1" err="1">
                <a:solidFill>
                  <a:schemeClr val="lt1"/>
                </a:solidFill>
                <a:sym typeface="Lexend Deca"/>
              </a:rPr>
              <a:t>что</a:t>
            </a:r>
            <a:r>
              <a:rPr lang="en" sz="1700" b="1" dirty="0">
                <a:solidFill>
                  <a:schemeClr val="lt1"/>
                </a:solidFill>
                <a:sym typeface="Lexend Deca"/>
              </a:rPr>
              <a:t> </a:t>
            </a:r>
            <a:r>
              <a:rPr lang="en" sz="1700" b="1" err="1">
                <a:solidFill>
                  <a:schemeClr val="lt1"/>
                </a:solidFill>
                <a:sym typeface="Lexend Deca"/>
              </a:rPr>
              <a:t>уделили</a:t>
            </a:r>
            <a:r>
              <a:rPr lang="en" sz="1700" b="1" dirty="0">
                <a:solidFill>
                  <a:schemeClr val="lt1"/>
                </a:solidFill>
                <a:sym typeface="Lexend Deca"/>
              </a:rPr>
              <a:t> </a:t>
            </a:r>
            <a:r>
              <a:rPr lang="en" sz="1700" b="1" err="1">
                <a:solidFill>
                  <a:schemeClr val="lt1"/>
                </a:solidFill>
                <a:sym typeface="Lexend Deca"/>
              </a:rPr>
              <a:t>нам</a:t>
            </a:r>
            <a:r>
              <a:rPr lang="en" sz="1700" b="1" dirty="0">
                <a:solidFill>
                  <a:schemeClr val="lt1"/>
                </a:solidFill>
                <a:sym typeface="Lexend Deca"/>
              </a:rPr>
              <a:t> </a:t>
            </a:r>
            <a:r>
              <a:rPr lang="en" sz="1700" b="1" err="1">
                <a:solidFill>
                  <a:schemeClr val="lt1"/>
                </a:solidFill>
                <a:sym typeface="Lexend Deca"/>
              </a:rPr>
              <a:t>время</a:t>
            </a:r>
            <a:r>
              <a:rPr lang="en" sz="1700" b="1" dirty="0">
                <a:solidFill>
                  <a:schemeClr val="lt1"/>
                </a:solidFill>
                <a:sym typeface="Lexend Deca"/>
              </a:rPr>
              <a:t> &lt;3</a:t>
            </a:r>
            <a:endParaRPr lang="en" sz="1700" b="1">
              <a:solidFill>
                <a:schemeClr val="lt1"/>
              </a:solidFill>
            </a:endParaRPr>
          </a:p>
        </p:txBody>
      </p:sp>
      <p:pic>
        <p:nvPicPr>
          <p:cNvPr id="6" name="Рисунок 5" descr="Изображение выглядит как мультфильм, графическая вставка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3B5DE040-5501-7BC5-FC8D-BE3FA83FC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029" y="304832"/>
            <a:ext cx="649268" cy="633608"/>
          </a:xfrm>
          <a:prstGeom prst="ellipse">
            <a:avLst/>
          </a:prstGeom>
        </p:spPr>
      </p:pic>
      <p:pic>
        <p:nvPicPr>
          <p:cNvPr id="7" name="Рисунок 6" descr="Изображение выглядит как графическая вставка, рисунок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36F427D4-3F1A-811D-5419-3747FB890E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0974" y="550134"/>
            <a:ext cx="3835574" cy="388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395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снимок экрана, Прямоугольник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A29092CF-CB88-E55A-DA56-B7F9A8AC3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66" name="Google Shape;266;p30"/>
          <p:cNvSpPr txBox="1">
            <a:spLocks noGrp="1"/>
          </p:cNvSpPr>
          <p:nvPr>
            <p:ph type="title"/>
          </p:nvPr>
        </p:nvSpPr>
        <p:spPr>
          <a:xfrm>
            <a:off x="1018670" y="410847"/>
            <a:ext cx="638829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>
                <a:solidFill>
                  <a:schemeClr val="lt1"/>
                </a:solidFill>
                <a:latin typeface="Century Gothic"/>
              </a:rPr>
              <a:t>Проблематика</a:t>
            </a:r>
            <a:endParaRPr lang="ru-RU">
              <a:solidFill>
                <a:schemeClr val="lt1"/>
              </a:solidFill>
              <a:latin typeface="Century Gothic"/>
            </a:endParaRPr>
          </a:p>
        </p:txBody>
      </p:sp>
      <p:sp>
        <p:nvSpPr>
          <p:cNvPr id="267" name="Google Shape;267;p30"/>
          <p:cNvSpPr txBox="1">
            <a:spLocks noGrp="1"/>
          </p:cNvSpPr>
          <p:nvPr>
            <p:ph type="body" idx="1"/>
          </p:nvPr>
        </p:nvSpPr>
        <p:spPr>
          <a:xfrm>
            <a:off x="324993" y="1286946"/>
            <a:ext cx="537597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Проблемы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взаимодействия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разработчиков</a:t>
            </a:r>
            <a:r>
              <a:rPr lang="en" sz="1800">
                <a:latin typeface="Century Gothic"/>
                <a:ea typeface="Hind Siliguri"/>
                <a:cs typeface="Hind Siliguri"/>
                <a:sym typeface="Hind Siliguri"/>
              </a:rPr>
              <a:t> и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заказчиков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:</a:t>
            </a:r>
            <a:endParaRPr lang="ru-RU" sz="1800">
              <a:latin typeface="Century Gothic"/>
            </a:endParaRPr>
          </a:p>
          <a:p>
            <a:pPr marL="0" indent="0" algn="just"/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Обсуждения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разбросаны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по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разным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чатам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и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личным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сообщениям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.</a:t>
            </a:r>
            <a:endParaRPr sz="1800">
              <a:latin typeface="Century Gothic"/>
            </a:endParaRPr>
          </a:p>
          <a:p>
            <a:pPr marL="0" indent="0" algn="just"/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Важная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информация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теряется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или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дублируется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.</a:t>
            </a:r>
            <a:endParaRPr sz="1800">
              <a:latin typeface="Century Gothic"/>
            </a:endParaRPr>
          </a:p>
          <a:p>
            <a:pPr marL="0" indent="0" algn="just"/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Нет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единого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пространства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для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общения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и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хранения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данных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.</a:t>
            </a:r>
            <a:endParaRPr sz="1800">
              <a:latin typeface="Century Gothic"/>
            </a:endParaRPr>
          </a:p>
          <a:p>
            <a:pPr marL="0" indent="0" algn="just">
              <a:buFont typeface="Work Sans"/>
              <a:buChar char="●"/>
            </a:pP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Рабочие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вопросы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решаются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в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нерабочее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 </a:t>
            </a:r>
            <a:r>
              <a:rPr lang="en" sz="1800" err="1">
                <a:latin typeface="Century Gothic"/>
                <a:ea typeface="Hind Siliguri"/>
                <a:cs typeface="Hind Siliguri"/>
                <a:sym typeface="Hind Siliguri"/>
              </a:rPr>
              <a:t>время</a:t>
            </a:r>
            <a:r>
              <a:rPr lang="en" sz="1800" dirty="0">
                <a:latin typeface="Century Gothic"/>
                <a:ea typeface="Hind Siliguri"/>
                <a:cs typeface="Hind Siliguri"/>
                <a:sym typeface="Hind Siliguri"/>
              </a:rPr>
              <a:t>.</a:t>
            </a:r>
            <a:endParaRPr sz="1800">
              <a:latin typeface="Century Gothic"/>
            </a:endParaRPr>
          </a:p>
        </p:txBody>
      </p:sp>
      <p:sp>
        <p:nvSpPr>
          <p:cNvPr id="268" name="Google Shape;268;p30"/>
          <p:cNvSpPr/>
          <p:nvPr/>
        </p:nvSpPr>
        <p:spPr>
          <a:xfrm rot="-2700000">
            <a:off x="761762" y="591157"/>
            <a:ext cx="207049" cy="203877"/>
          </a:xfrm>
          <a:custGeom>
            <a:avLst/>
            <a:gdLst/>
            <a:ahLst/>
            <a:cxnLst/>
            <a:rect l="l" t="t" r="r" b="b"/>
            <a:pathLst>
              <a:path w="6985" h="6878" extrusionOk="0">
                <a:moveTo>
                  <a:pt x="492" y="0"/>
                </a:moveTo>
                <a:cubicBezTo>
                  <a:pt x="219" y="0"/>
                  <a:pt x="0" y="235"/>
                  <a:pt x="85" y="545"/>
                </a:cubicBezTo>
                <a:lnTo>
                  <a:pt x="1503" y="5712"/>
                </a:lnTo>
                <a:cubicBezTo>
                  <a:pt x="1559" y="5882"/>
                  <a:pt x="1707" y="5984"/>
                  <a:pt x="1856" y="5984"/>
                </a:cubicBezTo>
                <a:cubicBezTo>
                  <a:pt x="1956" y="5984"/>
                  <a:pt x="2057" y="5939"/>
                  <a:pt x="2133" y="5838"/>
                </a:cubicBezTo>
                <a:lnTo>
                  <a:pt x="2889" y="4735"/>
                </a:lnTo>
                <a:lnTo>
                  <a:pt x="3739" y="5712"/>
                </a:lnTo>
                <a:lnTo>
                  <a:pt x="4622" y="6594"/>
                </a:lnTo>
                <a:cubicBezTo>
                  <a:pt x="4811" y="6783"/>
                  <a:pt x="5086" y="6878"/>
                  <a:pt x="5362" y="6878"/>
                </a:cubicBezTo>
                <a:cubicBezTo>
                  <a:pt x="5638" y="6878"/>
                  <a:pt x="5913" y="6783"/>
                  <a:pt x="6102" y="6594"/>
                </a:cubicBezTo>
                <a:lnTo>
                  <a:pt x="6575" y="6122"/>
                </a:lnTo>
                <a:cubicBezTo>
                  <a:pt x="6984" y="5712"/>
                  <a:pt x="6984" y="5113"/>
                  <a:pt x="6575" y="4672"/>
                </a:cubicBezTo>
                <a:lnTo>
                  <a:pt x="4811" y="2814"/>
                </a:lnTo>
                <a:lnTo>
                  <a:pt x="5913" y="2058"/>
                </a:lnTo>
                <a:cubicBezTo>
                  <a:pt x="6134" y="1900"/>
                  <a:pt x="6102" y="1522"/>
                  <a:pt x="5787" y="1427"/>
                </a:cubicBezTo>
                <a:lnTo>
                  <a:pt x="589" y="10"/>
                </a:lnTo>
                <a:cubicBezTo>
                  <a:pt x="556" y="3"/>
                  <a:pt x="524" y="0"/>
                  <a:pt x="49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9" name="Google Shape;269;p30"/>
          <p:cNvGrpSpPr/>
          <p:nvPr/>
        </p:nvGrpSpPr>
        <p:grpSpPr>
          <a:xfrm>
            <a:off x="7526973" y="530839"/>
            <a:ext cx="897018" cy="324596"/>
            <a:chOff x="7526973" y="530839"/>
            <a:chExt cx="897018" cy="324596"/>
          </a:xfrm>
        </p:grpSpPr>
        <p:grpSp>
          <p:nvGrpSpPr>
            <p:cNvPr id="270" name="Google Shape;270;p30"/>
            <p:cNvGrpSpPr/>
            <p:nvPr/>
          </p:nvGrpSpPr>
          <p:grpSpPr>
            <a:xfrm>
              <a:off x="7526973" y="530839"/>
              <a:ext cx="332201" cy="324420"/>
              <a:chOff x="3380213" y="4209475"/>
              <a:chExt cx="403450" cy="394000"/>
            </a:xfrm>
          </p:grpSpPr>
          <p:sp>
            <p:nvSpPr>
              <p:cNvPr id="271" name="Google Shape;271;p30"/>
              <p:cNvSpPr/>
              <p:nvPr/>
            </p:nvSpPr>
            <p:spPr>
              <a:xfrm>
                <a:off x="3380213" y="4266625"/>
                <a:ext cx="338900" cy="336850"/>
              </a:xfrm>
              <a:custGeom>
                <a:avLst/>
                <a:gdLst/>
                <a:ahLst/>
                <a:cxnLst/>
                <a:rect l="l" t="t" r="r" b="b"/>
                <a:pathLst>
                  <a:path w="13556" h="13474" extrusionOk="0">
                    <a:moveTo>
                      <a:pt x="3399" y="0"/>
                    </a:moveTo>
                    <a:cubicBezTo>
                      <a:pt x="3221" y="0"/>
                      <a:pt x="3041" y="51"/>
                      <a:pt x="2878" y="157"/>
                    </a:cubicBezTo>
                    <a:lnTo>
                      <a:pt x="1431" y="1134"/>
                    </a:lnTo>
                    <a:cubicBezTo>
                      <a:pt x="0" y="2093"/>
                      <a:pt x="245" y="4082"/>
                      <a:pt x="889" y="5687"/>
                    </a:cubicBezTo>
                    <a:cubicBezTo>
                      <a:pt x="2024" y="8479"/>
                      <a:pt x="4850" y="11497"/>
                      <a:pt x="7589" y="12805"/>
                    </a:cubicBezTo>
                    <a:cubicBezTo>
                      <a:pt x="8384" y="13190"/>
                      <a:pt x="9290" y="13473"/>
                      <a:pt x="10124" y="13473"/>
                    </a:cubicBezTo>
                    <a:cubicBezTo>
                      <a:pt x="10919" y="13473"/>
                      <a:pt x="11649" y="13216"/>
                      <a:pt x="12160" y="12544"/>
                    </a:cubicBezTo>
                    <a:lnTo>
                      <a:pt x="13225" y="11149"/>
                    </a:lnTo>
                    <a:cubicBezTo>
                      <a:pt x="13555" y="10730"/>
                      <a:pt x="13451" y="10137"/>
                      <a:pt x="13015" y="9823"/>
                    </a:cubicBezTo>
                    <a:lnTo>
                      <a:pt x="10276" y="7973"/>
                    </a:lnTo>
                    <a:cubicBezTo>
                      <a:pt x="10119" y="7871"/>
                      <a:pt x="9941" y="7822"/>
                      <a:pt x="9765" y="7822"/>
                    </a:cubicBezTo>
                    <a:cubicBezTo>
                      <a:pt x="9490" y="7822"/>
                      <a:pt x="9218" y="7942"/>
                      <a:pt x="9038" y="8165"/>
                    </a:cubicBezTo>
                    <a:lnTo>
                      <a:pt x="8356" y="9055"/>
                    </a:lnTo>
                    <a:cubicBezTo>
                      <a:pt x="8208" y="9249"/>
                      <a:pt x="7977" y="9353"/>
                      <a:pt x="7742" y="9353"/>
                    </a:cubicBezTo>
                    <a:cubicBezTo>
                      <a:pt x="7619" y="9353"/>
                      <a:pt x="7494" y="9325"/>
                      <a:pt x="7379" y="9264"/>
                    </a:cubicBezTo>
                    <a:cubicBezTo>
                      <a:pt x="6193" y="8618"/>
                      <a:pt x="4990" y="7345"/>
                      <a:pt x="4414" y="6106"/>
                    </a:cubicBezTo>
                    <a:cubicBezTo>
                      <a:pt x="4257" y="5757"/>
                      <a:pt x="4379" y="5356"/>
                      <a:pt x="4693" y="5147"/>
                    </a:cubicBezTo>
                    <a:lnTo>
                      <a:pt x="5600" y="4519"/>
                    </a:lnTo>
                    <a:cubicBezTo>
                      <a:pt x="6002" y="4257"/>
                      <a:pt x="6123" y="3716"/>
                      <a:pt x="5879" y="3298"/>
                    </a:cubicBezTo>
                    <a:lnTo>
                      <a:pt x="4204" y="453"/>
                    </a:lnTo>
                    <a:cubicBezTo>
                      <a:pt x="4025" y="162"/>
                      <a:pt x="3717" y="0"/>
                      <a:pt x="33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0"/>
              <p:cNvSpPr/>
              <p:nvPr/>
            </p:nvSpPr>
            <p:spPr>
              <a:xfrm>
                <a:off x="3537238" y="4209475"/>
                <a:ext cx="246425" cy="230850"/>
              </a:xfrm>
              <a:custGeom>
                <a:avLst/>
                <a:gdLst/>
                <a:ahLst/>
                <a:cxnLst/>
                <a:rect l="l" t="t" r="r" b="b"/>
                <a:pathLst>
                  <a:path w="9857" h="9234" extrusionOk="0">
                    <a:moveTo>
                      <a:pt x="7048" y="2339"/>
                    </a:moveTo>
                    <a:cubicBezTo>
                      <a:pt x="7309" y="2339"/>
                      <a:pt x="7519" y="2548"/>
                      <a:pt x="7519" y="2809"/>
                    </a:cubicBezTo>
                    <a:cubicBezTo>
                      <a:pt x="7519" y="3053"/>
                      <a:pt x="7309" y="3263"/>
                      <a:pt x="7048" y="3263"/>
                    </a:cubicBezTo>
                    <a:lnTo>
                      <a:pt x="2896" y="3263"/>
                    </a:lnTo>
                    <a:cubicBezTo>
                      <a:pt x="2634" y="3263"/>
                      <a:pt x="2424" y="3053"/>
                      <a:pt x="2424" y="2809"/>
                    </a:cubicBezTo>
                    <a:cubicBezTo>
                      <a:pt x="2424" y="2548"/>
                      <a:pt x="2634" y="2339"/>
                      <a:pt x="2896" y="2339"/>
                    </a:cubicBezTo>
                    <a:close/>
                    <a:moveTo>
                      <a:pt x="5669" y="4188"/>
                    </a:moveTo>
                    <a:cubicBezTo>
                      <a:pt x="5914" y="4188"/>
                      <a:pt x="6123" y="4397"/>
                      <a:pt x="6123" y="4642"/>
                    </a:cubicBezTo>
                    <a:cubicBezTo>
                      <a:pt x="6123" y="4903"/>
                      <a:pt x="5914" y="5112"/>
                      <a:pt x="5669" y="5112"/>
                    </a:cubicBezTo>
                    <a:lnTo>
                      <a:pt x="2896" y="5112"/>
                    </a:lnTo>
                    <a:cubicBezTo>
                      <a:pt x="2634" y="5112"/>
                      <a:pt x="2424" y="4903"/>
                      <a:pt x="2424" y="4642"/>
                    </a:cubicBezTo>
                    <a:cubicBezTo>
                      <a:pt x="2424" y="4397"/>
                      <a:pt x="2634" y="4188"/>
                      <a:pt x="2896" y="4188"/>
                    </a:cubicBezTo>
                    <a:close/>
                    <a:moveTo>
                      <a:pt x="3699" y="1"/>
                    </a:moveTo>
                    <a:cubicBezTo>
                      <a:pt x="1657" y="1"/>
                      <a:pt x="0" y="1658"/>
                      <a:pt x="0" y="3700"/>
                    </a:cubicBezTo>
                    <a:cubicBezTo>
                      <a:pt x="0" y="5723"/>
                      <a:pt x="1640" y="7380"/>
                      <a:pt x="3664" y="7380"/>
                    </a:cubicBezTo>
                    <a:lnTo>
                      <a:pt x="3664" y="8776"/>
                    </a:lnTo>
                    <a:cubicBezTo>
                      <a:pt x="3664" y="9055"/>
                      <a:pt x="3888" y="9234"/>
                      <a:pt x="4126" y="9234"/>
                    </a:cubicBezTo>
                    <a:cubicBezTo>
                      <a:pt x="4245" y="9234"/>
                      <a:pt x="4367" y="9189"/>
                      <a:pt x="4466" y="9090"/>
                    </a:cubicBezTo>
                    <a:lnTo>
                      <a:pt x="6141" y="7380"/>
                    </a:lnTo>
                    <a:lnTo>
                      <a:pt x="6158" y="7380"/>
                    </a:lnTo>
                    <a:cubicBezTo>
                      <a:pt x="8200" y="7380"/>
                      <a:pt x="9856" y="5740"/>
                      <a:pt x="9856" y="3700"/>
                    </a:cubicBezTo>
                    <a:cubicBezTo>
                      <a:pt x="9856" y="1658"/>
                      <a:pt x="8200" y="1"/>
                      <a:pt x="61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" name="Google Shape;273;p30"/>
            <p:cNvGrpSpPr/>
            <p:nvPr/>
          </p:nvGrpSpPr>
          <p:grpSpPr>
            <a:xfrm>
              <a:off x="8054864" y="531011"/>
              <a:ext cx="369126" cy="324424"/>
              <a:chOff x="4467200" y="877100"/>
              <a:chExt cx="481825" cy="423475"/>
            </a:xfrm>
          </p:grpSpPr>
          <p:sp>
            <p:nvSpPr>
              <p:cNvPr id="274" name="Google Shape;274;p30"/>
              <p:cNvSpPr/>
              <p:nvPr/>
            </p:nvSpPr>
            <p:spPr>
              <a:xfrm>
                <a:off x="4467200" y="1018225"/>
                <a:ext cx="481825" cy="282350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294" extrusionOk="0">
                    <a:moveTo>
                      <a:pt x="10723" y="2257"/>
                    </a:moveTo>
                    <a:cubicBezTo>
                      <a:pt x="11013" y="2257"/>
                      <a:pt x="11292" y="2483"/>
                      <a:pt x="11292" y="2823"/>
                    </a:cubicBezTo>
                    <a:cubicBezTo>
                      <a:pt x="11292" y="3136"/>
                      <a:pt x="11039" y="3389"/>
                      <a:pt x="10729" y="3389"/>
                    </a:cubicBezTo>
                    <a:cubicBezTo>
                      <a:pt x="10223" y="3389"/>
                      <a:pt x="9973" y="2781"/>
                      <a:pt x="10329" y="2423"/>
                    </a:cubicBezTo>
                    <a:cubicBezTo>
                      <a:pt x="10443" y="2308"/>
                      <a:pt x="10585" y="2257"/>
                      <a:pt x="10723" y="2257"/>
                    </a:cubicBezTo>
                    <a:close/>
                    <a:moveTo>
                      <a:pt x="14755" y="3389"/>
                    </a:moveTo>
                    <a:lnTo>
                      <a:pt x="14755" y="7906"/>
                    </a:lnTo>
                    <a:lnTo>
                      <a:pt x="13551" y="7906"/>
                    </a:lnTo>
                    <a:lnTo>
                      <a:pt x="13551" y="3389"/>
                    </a:lnTo>
                    <a:close/>
                    <a:moveTo>
                      <a:pt x="5083" y="2822"/>
                    </a:moveTo>
                    <a:cubicBezTo>
                      <a:pt x="5189" y="2822"/>
                      <a:pt x="5297" y="2853"/>
                      <a:pt x="5396" y="2920"/>
                    </a:cubicBezTo>
                    <a:lnTo>
                      <a:pt x="8784" y="5178"/>
                    </a:lnTo>
                    <a:cubicBezTo>
                      <a:pt x="9118" y="5401"/>
                      <a:pt x="9118" y="5892"/>
                      <a:pt x="8784" y="6117"/>
                    </a:cubicBezTo>
                    <a:lnTo>
                      <a:pt x="5396" y="8376"/>
                    </a:lnTo>
                    <a:cubicBezTo>
                      <a:pt x="5297" y="8442"/>
                      <a:pt x="5189" y="8472"/>
                      <a:pt x="5084" y="8472"/>
                    </a:cubicBezTo>
                    <a:cubicBezTo>
                      <a:pt x="4790" y="8472"/>
                      <a:pt x="4517" y="8239"/>
                      <a:pt x="4517" y="7906"/>
                    </a:cubicBezTo>
                    <a:lnTo>
                      <a:pt x="4517" y="3389"/>
                    </a:lnTo>
                    <a:cubicBezTo>
                      <a:pt x="4517" y="3057"/>
                      <a:pt x="4789" y="2822"/>
                      <a:pt x="5083" y="2822"/>
                    </a:cubicBezTo>
                    <a:close/>
                    <a:moveTo>
                      <a:pt x="18711" y="1"/>
                    </a:moveTo>
                    <a:cubicBezTo>
                      <a:pt x="18601" y="1"/>
                      <a:pt x="18491" y="33"/>
                      <a:pt x="18396" y="95"/>
                    </a:cubicBezTo>
                    <a:lnTo>
                      <a:pt x="15150" y="2260"/>
                    </a:lnTo>
                    <a:lnTo>
                      <a:pt x="13551" y="2260"/>
                    </a:lnTo>
                    <a:lnTo>
                      <a:pt x="13551" y="1694"/>
                    </a:lnTo>
                    <a:cubicBezTo>
                      <a:pt x="13548" y="926"/>
                      <a:pt x="13027" y="255"/>
                      <a:pt x="12283" y="62"/>
                    </a:cubicBezTo>
                    <a:cubicBezTo>
                      <a:pt x="11527" y="774"/>
                      <a:pt x="10560" y="1128"/>
                      <a:pt x="9594" y="1128"/>
                    </a:cubicBezTo>
                    <a:cubicBezTo>
                      <a:pt x="8599" y="1128"/>
                      <a:pt x="7604" y="752"/>
                      <a:pt x="6842" y="2"/>
                    </a:cubicBezTo>
                    <a:lnTo>
                      <a:pt x="6712" y="2"/>
                    </a:lnTo>
                    <a:cubicBezTo>
                      <a:pt x="5950" y="753"/>
                      <a:pt x="4955" y="1131"/>
                      <a:pt x="3959" y="1131"/>
                    </a:cubicBezTo>
                    <a:cubicBezTo>
                      <a:pt x="2993" y="1131"/>
                      <a:pt x="2026" y="775"/>
                      <a:pt x="1271" y="62"/>
                    </a:cubicBezTo>
                    <a:cubicBezTo>
                      <a:pt x="524" y="255"/>
                      <a:pt x="3" y="923"/>
                      <a:pt x="0" y="1694"/>
                    </a:cubicBezTo>
                    <a:lnTo>
                      <a:pt x="0" y="9598"/>
                    </a:lnTo>
                    <a:cubicBezTo>
                      <a:pt x="0" y="10535"/>
                      <a:pt x="759" y="11291"/>
                      <a:pt x="1696" y="11294"/>
                    </a:cubicBezTo>
                    <a:lnTo>
                      <a:pt x="11859" y="11294"/>
                    </a:lnTo>
                    <a:cubicBezTo>
                      <a:pt x="12792" y="11294"/>
                      <a:pt x="13551" y="10535"/>
                      <a:pt x="13551" y="9598"/>
                    </a:cubicBezTo>
                    <a:lnTo>
                      <a:pt x="13551" y="9035"/>
                    </a:lnTo>
                    <a:lnTo>
                      <a:pt x="15150" y="9035"/>
                    </a:lnTo>
                    <a:lnTo>
                      <a:pt x="18396" y="11197"/>
                    </a:lnTo>
                    <a:cubicBezTo>
                      <a:pt x="18494" y="11263"/>
                      <a:pt x="18602" y="11293"/>
                      <a:pt x="18707" y="11293"/>
                    </a:cubicBezTo>
                    <a:cubicBezTo>
                      <a:pt x="19000" y="11293"/>
                      <a:pt x="19272" y="11060"/>
                      <a:pt x="19272" y="10728"/>
                    </a:cubicBezTo>
                    <a:lnTo>
                      <a:pt x="19272" y="565"/>
                    </a:lnTo>
                    <a:cubicBezTo>
                      <a:pt x="19272" y="357"/>
                      <a:pt x="19158" y="164"/>
                      <a:pt x="18977" y="68"/>
                    </a:cubicBezTo>
                    <a:cubicBezTo>
                      <a:pt x="18894" y="23"/>
                      <a:pt x="18802" y="1"/>
                      <a:pt x="187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275" name="Google Shape;275;p30"/>
              <p:cNvSpPr/>
              <p:nvPr/>
            </p:nvSpPr>
            <p:spPr>
              <a:xfrm>
                <a:off x="4608425" y="1129300"/>
                <a:ext cx="45125" cy="60175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2407" extrusionOk="0">
                    <a:moveTo>
                      <a:pt x="0" y="0"/>
                    </a:moveTo>
                    <a:lnTo>
                      <a:pt x="0" y="2406"/>
                    </a:lnTo>
                    <a:lnTo>
                      <a:pt x="1804" y="12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276" name="Google Shape;276;p30"/>
              <p:cNvSpPr/>
              <p:nvPr/>
            </p:nvSpPr>
            <p:spPr>
              <a:xfrm>
                <a:off x="4495500" y="877100"/>
                <a:ext cx="141175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5647" extrusionOk="0">
                    <a:moveTo>
                      <a:pt x="2822" y="1"/>
                    </a:moveTo>
                    <a:cubicBezTo>
                      <a:pt x="1262" y="1"/>
                      <a:pt x="0" y="1262"/>
                      <a:pt x="0" y="2822"/>
                    </a:cubicBezTo>
                    <a:cubicBezTo>
                      <a:pt x="0" y="4382"/>
                      <a:pt x="1262" y="5647"/>
                      <a:pt x="2822" y="5647"/>
                    </a:cubicBezTo>
                    <a:cubicBezTo>
                      <a:pt x="4382" y="5647"/>
                      <a:pt x="5647" y="4382"/>
                      <a:pt x="5647" y="2822"/>
                    </a:cubicBezTo>
                    <a:cubicBezTo>
                      <a:pt x="5647" y="1262"/>
                      <a:pt x="4382" y="1"/>
                      <a:pt x="28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277" name="Google Shape;277;p30"/>
              <p:cNvSpPr/>
              <p:nvPr/>
            </p:nvSpPr>
            <p:spPr>
              <a:xfrm>
                <a:off x="4636650" y="877100"/>
                <a:ext cx="141175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5647" extrusionOk="0">
                    <a:moveTo>
                      <a:pt x="2822" y="1"/>
                    </a:moveTo>
                    <a:cubicBezTo>
                      <a:pt x="1262" y="1"/>
                      <a:pt x="1" y="1262"/>
                      <a:pt x="1" y="2822"/>
                    </a:cubicBezTo>
                    <a:cubicBezTo>
                      <a:pt x="1" y="4382"/>
                      <a:pt x="1262" y="5647"/>
                      <a:pt x="2822" y="5647"/>
                    </a:cubicBezTo>
                    <a:cubicBezTo>
                      <a:pt x="4382" y="5647"/>
                      <a:pt x="5647" y="4382"/>
                      <a:pt x="5647" y="2822"/>
                    </a:cubicBezTo>
                    <a:cubicBezTo>
                      <a:pt x="5647" y="1262"/>
                      <a:pt x="4382" y="1"/>
                      <a:pt x="28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pic>
        <p:nvPicPr>
          <p:cNvPr id="6" name="Рисунок 5" descr="Изображение выглядит как символ, круг, Графика, творческий подход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6134E13E-09F3-952E-B5E7-A139830B6D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6249" y="1284754"/>
            <a:ext cx="3120278" cy="31202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Изображение выглядит как текст, снимок экрана, Мобильный телефон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47F6EA3C-9E5A-A22C-DDC6-8DA5BEF6A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4471" y="-1755"/>
            <a:ext cx="9412941" cy="52310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снимок экрана, Прямоугольник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093E4E1A-D314-66BF-AD50-57374A269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78" name="Google Shape;478;p36"/>
          <p:cNvSpPr/>
          <p:nvPr/>
        </p:nvSpPr>
        <p:spPr>
          <a:xfrm>
            <a:off x="123770" y="1181568"/>
            <a:ext cx="4606080" cy="3137334"/>
          </a:xfrm>
          <a:custGeom>
            <a:avLst/>
            <a:gdLst/>
            <a:ahLst/>
            <a:cxnLst/>
            <a:rect l="l" t="t" r="r" b="b"/>
            <a:pathLst>
              <a:path w="66438" h="24024" extrusionOk="0">
                <a:moveTo>
                  <a:pt x="212" y="0"/>
                </a:moveTo>
                <a:cubicBezTo>
                  <a:pt x="124" y="0"/>
                  <a:pt x="54" y="52"/>
                  <a:pt x="19" y="140"/>
                </a:cubicBezTo>
                <a:cubicBezTo>
                  <a:pt x="1" y="210"/>
                  <a:pt x="37" y="296"/>
                  <a:pt x="107" y="331"/>
                </a:cubicBezTo>
                <a:lnTo>
                  <a:pt x="4660" y="3245"/>
                </a:lnTo>
                <a:lnTo>
                  <a:pt x="4660" y="21581"/>
                </a:lnTo>
                <a:cubicBezTo>
                  <a:pt x="4660" y="22925"/>
                  <a:pt x="5760" y="24023"/>
                  <a:pt x="7102" y="24023"/>
                </a:cubicBezTo>
                <a:lnTo>
                  <a:pt x="63995" y="24023"/>
                </a:lnTo>
                <a:cubicBezTo>
                  <a:pt x="65338" y="24023"/>
                  <a:pt x="66437" y="22925"/>
                  <a:pt x="66437" y="21581"/>
                </a:cubicBezTo>
                <a:lnTo>
                  <a:pt x="66437" y="2443"/>
                </a:lnTo>
                <a:cubicBezTo>
                  <a:pt x="66437" y="1099"/>
                  <a:pt x="65338" y="0"/>
                  <a:pt x="63995" y="0"/>
                </a:cubicBezTo>
                <a:close/>
              </a:path>
            </a:pathLst>
          </a:custGeom>
          <a:solidFill>
            <a:srgbClr val="681C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6"/>
          <p:cNvSpPr txBox="1">
            <a:spLocks noGrp="1"/>
          </p:cNvSpPr>
          <p:nvPr>
            <p:ph type="ctrTitle"/>
          </p:nvPr>
        </p:nvSpPr>
        <p:spPr>
          <a:xfrm>
            <a:off x="4805075" y="1926700"/>
            <a:ext cx="26763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Problem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80" name="Google Shape;480;p36"/>
          <p:cNvSpPr txBox="1">
            <a:spLocks noGrp="1"/>
          </p:cNvSpPr>
          <p:nvPr>
            <p:ph type="subTitle" idx="1"/>
          </p:nvPr>
        </p:nvSpPr>
        <p:spPr>
          <a:xfrm>
            <a:off x="5100494" y="1559724"/>
            <a:ext cx="3693300" cy="20182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При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входе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вам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предлагается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ввести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свое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имя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,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но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в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будущем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его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можно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изменить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с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помощью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бота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или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настроек</a:t>
            </a:r>
            <a:endParaRPr lang="en" sz="2000" b="1">
              <a:solidFill>
                <a:srgbClr val="681C02"/>
              </a:solidFill>
              <a:latin typeface="Arial"/>
              <a:cs typeface="Arial"/>
            </a:endParaRPr>
          </a:p>
        </p:txBody>
      </p:sp>
      <p:grpSp>
        <p:nvGrpSpPr>
          <p:cNvPr id="482" name="Google Shape;482;p36"/>
          <p:cNvGrpSpPr/>
          <p:nvPr/>
        </p:nvGrpSpPr>
        <p:grpSpPr>
          <a:xfrm>
            <a:off x="7526973" y="530839"/>
            <a:ext cx="332201" cy="324420"/>
            <a:chOff x="3380213" y="4209475"/>
            <a:chExt cx="403450" cy="394000"/>
          </a:xfrm>
        </p:grpSpPr>
        <p:sp>
          <p:nvSpPr>
            <p:cNvPr id="483" name="Google Shape;483;p36"/>
            <p:cNvSpPr/>
            <p:nvPr/>
          </p:nvSpPr>
          <p:spPr>
            <a:xfrm>
              <a:off x="3380213" y="4266625"/>
              <a:ext cx="338900" cy="336850"/>
            </a:xfrm>
            <a:custGeom>
              <a:avLst/>
              <a:gdLst/>
              <a:ahLst/>
              <a:cxnLst/>
              <a:rect l="l" t="t" r="r" b="b"/>
              <a:pathLst>
                <a:path w="13556" h="13474" extrusionOk="0">
                  <a:moveTo>
                    <a:pt x="3399" y="0"/>
                  </a:moveTo>
                  <a:cubicBezTo>
                    <a:pt x="3221" y="0"/>
                    <a:pt x="3041" y="51"/>
                    <a:pt x="2878" y="157"/>
                  </a:cubicBezTo>
                  <a:lnTo>
                    <a:pt x="1431" y="1134"/>
                  </a:lnTo>
                  <a:cubicBezTo>
                    <a:pt x="0" y="2093"/>
                    <a:pt x="245" y="4082"/>
                    <a:pt x="889" y="5687"/>
                  </a:cubicBezTo>
                  <a:cubicBezTo>
                    <a:pt x="2024" y="8479"/>
                    <a:pt x="4850" y="11497"/>
                    <a:pt x="7589" y="12805"/>
                  </a:cubicBezTo>
                  <a:cubicBezTo>
                    <a:pt x="8384" y="13190"/>
                    <a:pt x="9290" y="13473"/>
                    <a:pt x="10124" y="13473"/>
                  </a:cubicBezTo>
                  <a:cubicBezTo>
                    <a:pt x="10919" y="13473"/>
                    <a:pt x="11649" y="13216"/>
                    <a:pt x="12160" y="12544"/>
                  </a:cubicBezTo>
                  <a:lnTo>
                    <a:pt x="13225" y="11149"/>
                  </a:lnTo>
                  <a:cubicBezTo>
                    <a:pt x="13555" y="10730"/>
                    <a:pt x="13451" y="10137"/>
                    <a:pt x="13015" y="9823"/>
                  </a:cubicBezTo>
                  <a:lnTo>
                    <a:pt x="10276" y="7973"/>
                  </a:lnTo>
                  <a:cubicBezTo>
                    <a:pt x="10119" y="7871"/>
                    <a:pt x="9941" y="7822"/>
                    <a:pt x="9765" y="7822"/>
                  </a:cubicBezTo>
                  <a:cubicBezTo>
                    <a:pt x="9490" y="7822"/>
                    <a:pt x="9218" y="7942"/>
                    <a:pt x="9038" y="8165"/>
                  </a:cubicBezTo>
                  <a:lnTo>
                    <a:pt x="8356" y="9055"/>
                  </a:lnTo>
                  <a:cubicBezTo>
                    <a:pt x="8208" y="9249"/>
                    <a:pt x="7977" y="9353"/>
                    <a:pt x="7742" y="9353"/>
                  </a:cubicBezTo>
                  <a:cubicBezTo>
                    <a:pt x="7619" y="9353"/>
                    <a:pt x="7494" y="9325"/>
                    <a:pt x="7379" y="9264"/>
                  </a:cubicBezTo>
                  <a:cubicBezTo>
                    <a:pt x="6193" y="8618"/>
                    <a:pt x="4990" y="7345"/>
                    <a:pt x="4414" y="6106"/>
                  </a:cubicBezTo>
                  <a:cubicBezTo>
                    <a:pt x="4257" y="5757"/>
                    <a:pt x="4379" y="5356"/>
                    <a:pt x="4693" y="5147"/>
                  </a:cubicBezTo>
                  <a:lnTo>
                    <a:pt x="5600" y="4519"/>
                  </a:lnTo>
                  <a:cubicBezTo>
                    <a:pt x="6002" y="4257"/>
                    <a:pt x="6123" y="3716"/>
                    <a:pt x="5879" y="3298"/>
                  </a:cubicBezTo>
                  <a:lnTo>
                    <a:pt x="4204" y="453"/>
                  </a:lnTo>
                  <a:cubicBezTo>
                    <a:pt x="4025" y="162"/>
                    <a:pt x="3717" y="0"/>
                    <a:pt x="3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3537238" y="4209475"/>
              <a:ext cx="246425" cy="230850"/>
            </a:xfrm>
            <a:custGeom>
              <a:avLst/>
              <a:gdLst/>
              <a:ahLst/>
              <a:cxnLst/>
              <a:rect l="l" t="t" r="r" b="b"/>
              <a:pathLst>
                <a:path w="9857" h="9234" extrusionOk="0">
                  <a:moveTo>
                    <a:pt x="7048" y="2339"/>
                  </a:moveTo>
                  <a:cubicBezTo>
                    <a:pt x="7309" y="2339"/>
                    <a:pt x="7519" y="2548"/>
                    <a:pt x="7519" y="2809"/>
                  </a:cubicBezTo>
                  <a:cubicBezTo>
                    <a:pt x="7519" y="3053"/>
                    <a:pt x="7309" y="3263"/>
                    <a:pt x="7048" y="3263"/>
                  </a:cubicBezTo>
                  <a:lnTo>
                    <a:pt x="2896" y="3263"/>
                  </a:lnTo>
                  <a:cubicBezTo>
                    <a:pt x="2634" y="3263"/>
                    <a:pt x="2424" y="3053"/>
                    <a:pt x="2424" y="2809"/>
                  </a:cubicBezTo>
                  <a:cubicBezTo>
                    <a:pt x="2424" y="2548"/>
                    <a:pt x="2634" y="2339"/>
                    <a:pt x="2896" y="2339"/>
                  </a:cubicBezTo>
                  <a:close/>
                  <a:moveTo>
                    <a:pt x="5669" y="4188"/>
                  </a:moveTo>
                  <a:cubicBezTo>
                    <a:pt x="5914" y="4188"/>
                    <a:pt x="6123" y="4397"/>
                    <a:pt x="6123" y="4642"/>
                  </a:cubicBezTo>
                  <a:cubicBezTo>
                    <a:pt x="6123" y="4903"/>
                    <a:pt x="5914" y="5112"/>
                    <a:pt x="5669" y="5112"/>
                  </a:cubicBezTo>
                  <a:lnTo>
                    <a:pt x="2896" y="5112"/>
                  </a:lnTo>
                  <a:cubicBezTo>
                    <a:pt x="2634" y="5112"/>
                    <a:pt x="2424" y="4903"/>
                    <a:pt x="2424" y="4642"/>
                  </a:cubicBezTo>
                  <a:cubicBezTo>
                    <a:pt x="2424" y="4397"/>
                    <a:pt x="2634" y="4188"/>
                    <a:pt x="2896" y="4188"/>
                  </a:cubicBezTo>
                  <a:close/>
                  <a:moveTo>
                    <a:pt x="3699" y="1"/>
                  </a:moveTo>
                  <a:cubicBezTo>
                    <a:pt x="1657" y="1"/>
                    <a:pt x="0" y="1658"/>
                    <a:pt x="0" y="3700"/>
                  </a:cubicBezTo>
                  <a:cubicBezTo>
                    <a:pt x="0" y="5723"/>
                    <a:pt x="1640" y="7380"/>
                    <a:pt x="3664" y="7380"/>
                  </a:cubicBezTo>
                  <a:lnTo>
                    <a:pt x="3664" y="8776"/>
                  </a:lnTo>
                  <a:cubicBezTo>
                    <a:pt x="3664" y="9055"/>
                    <a:pt x="3888" y="9234"/>
                    <a:pt x="4126" y="9234"/>
                  </a:cubicBezTo>
                  <a:cubicBezTo>
                    <a:pt x="4245" y="9234"/>
                    <a:pt x="4367" y="9189"/>
                    <a:pt x="4466" y="9090"/>
                  </a:cubicBezTo>
                  <a:lnTo>
                    <a:pt x="6141" y="7380"/>
                  </a:lnTo>
                  <a:lnTo>
                    <a:pt x="6158" y="7380"/>
                  </a:lnTo>
                  <a:cubicBezTo>
                    <a:pt x="8200" y="7380"/>
                    <a:pt x="9856" y="5740"/>
                    <a:pt x="9856" y="3700"/>
                  </a:cubicBezTo>
                  <a:cubicBezTo>
                    <a:pt x="9856" y="1658"/>
                    <a:pt x="8200" y="1"/>
                    <a:pt x="6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36"/>
          <p:cNvSpPr/>
          <p:nvPr/>
        </p:nvSpPr>
        <p:spPr>
          <a:xfrm rot="-2700000">
            <a:off x="761762" y="591157"/>
            <a:ext cx="207049" cy="203877"/>
          </a:xfrm>
          <a:custGeom>
            <a:avLst/>
            <a:gdLst/>
            <a:ahLst/>
            <a:cxnLst/>
            <a:rect l="l" t="t" r="r" b="b"/>
            <a:pathLst>
              <a:path w="6985" h="6878" extrusionOk="0">
                <a:moveTo>
                  <a:pt x="492" y="0"/>
                </a:moveTo>
                <a:cubicBezTo>
                  <a:pt x="219" y="0"/>
                  <a:pt x="0" y="235"/>
                  <a:pt x="85" y="545"/>
                </a:cubicBezTo>
                <a:lnTo>
                  <a:pt x="1503" y="5712"/>
                </a:lnTo>
                <a:cubicBezTo>
                  <a:pt x="1559" y="5882"/>
                  <a:pt x="1707" y="5984"/>
                  <a:pt x="1856" y="5984"/>
                </a:cubicBezTo>
                <a:cubicBezTo>
                  <a:pt x="1956" y="5984"/>
                  <a:pt x="2057" y="5939"/>
                  <a:pt x="2133" y="5838"/>
                </a:cubicBezTo>
                <a:lnTo>
                  <a:pt x="2889" y="4735"/>
                </a:lnTo>
                <a:lnTo>
                  <a:pt x="3739" y="5712"/>
                </a:lnTo>
                <a:lnTo>
                  <a:pt x="4622" y="6594"/>
                </a:lnTo>
                <a:cubicBezTo>
                  <a:pt x="4811" y="6783"/>
                  <a:pt x="5086" y="6878"/>
                  <a:pt x="5362" y="6878"/>
                </a:cubicBezTo>
                <a:cubicBezTo>
                  <a:pt x="5638" y="6878"/>
                  <a:pt x="5913" y="6783"/>
                  <a:pt x="6102" y="6594"/>
                </a:cubicBezTo>
                <a:lnTo>
                  <a:pt x="6575" y="6122"/>
                </a:lnTo>
                <a:cubicBezTo>
                  <a:pt x="6984" y="5712"/>
                  <a:pt x="6984" y="5113"/>
                  <a:pt x="6575" y="4672"/>
                </a:cubicBezTo>
                <a:lnTo>
                  <a:pt x="4811" y="2814"/>
                </a:lnTo>
                <a:lnTo>
                  <a:pt x="5913" y="2058"/>
                </a:lnTo>
                <a:cubicBezTo>
                  <a:pt x="6134" y="1900"/>
                  <a:pt x="6102" y="1522"/>
                  <a:pt x="5787" y="1427"/>
                </a:cubicBezTo>
                <a:lnTo>
                  <a:pt x="589" y="10"/>
                </a:lnTo>
                <a:cubicBezTo>
                  <a:pt x="556" y="3"/>
                  <a:pt x="524" y="0"/>
                  <a:pt x="49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6"/>
          <p:cNvGrpSpPr/>
          <p:nvPr/>
        </p:nvGrpSpPr>
        <p:grpSpPr>
          <a:xfrm>
            <a:off x="8054864" y="531011"/>
            <a:ext cx="369126" cy="324424"/>
            <a:chOff x="4467200" y="877100"/>
            <a:chExt cx="481825" cy="423475"/>
          </a:xfrm>
        </p:grpSpPr>
        <p:sp>
          <p:nvSpPr>
            <p:cNvPr id="487" name="Google Shape;487;p36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" name="Google Shape;490;p36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1" name="Google Shape;491;p36"/>
          <p:cNvGrpSpPr/>
          <p:nvPr/>
        </p:nvGrpSpPr>
        <p:grpSpPr>
          <a:xfrm>
            <a:off x="8054884" y="4613755"/>
            <a:ext cx="332212" cy="332592"/>
            <a:chOff x="6674938" y="1490925"/>
            <a:chExt cx="393850" cy="394300"/>
          </a:xfrm>
        </p:grpSpPr>
        <p:sp>
          <p:nvSpPr>
            <p:cNvPr id="492" name="Google Shape;492;p36"/>
            <p:cNvSpPr/>
            <p:nvPr/>
          </p:nvSpPr>
          <p:spPr>
            <a:xfrm>
              <a:off x="6767813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72" y="0"/>
                  </a:moveTo>
                  <a:cubicBezTo>
                    <a:pt x="210" y="0"/>
                    <a:pt x="0" y="210"/>
                    <a:pt x="0" y="471"/>
                  </a:cubicBezTo>
                  <a:lnTo>
                    <a:pt x="0" y="1396"/>
                  </a:lnTo>
                  <a:cubicBezTo>
                    <a:pt x="0" y="1640"/>
                    <a:pt x="210" y="1850"/>
                    <a:pt x="472" y="1850"/>
                  </a:cubicBezTo>
                  <a:cubicBezTo>
                    <a:pt x="716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6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6721588" y="1490925"/>
              <a:ext cx="23150" cy="70250"/>
            </a:xfrm>
            <a:custGeom>
              <a:avLst/>
              <a:gdLst/>
              <a:ahLst/>
              <a:cxnLst/>
              <a:rect l="l" t="t" r="r" b="b"/>
              <a:pathLst>
                <a:path w="926" h="2810" extrusionOk="0">
                  <a:moveTo>
                    <a:pt x="472" y="0"/>
                  </a:moveTo>
                  <a:cubicBezTo>
                    <a:pt x="209" y="0"/>
                    <a:pt x="0" y="209"/>
                    <a:pt x="0" y="472"/>
                  </a:cubicBezTo>
                  <a:lnTo>
                    <a:pt x="0" y="2338"/>
                  </a:lnTo>
                  <a:cubicBezTo>
                    <a:pt x="0" y="2600"/>
                    <a:pt x="209" y="2810"/>
                    <a:pt x="472" y="2810"/>
                  </a:cubicBezTo>
                  <a:cubicBezTo>
                    <a:pt x="733" y="2810"/>
                    <a:pt x="925" y="2600"/>
                    <a:pt x="925" y="2338"/>
                  </a:cubicBezTo>
                  <a:lnTo>
                    <a:pt x="925" y="472"/>
                  </a:lnTo>
                  <a:cubicBezTo>
                    <a:pt x="925" y="209"/>
                    <a:pt x="733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6998963" y="1490925"/>
              <a:ext cx="22725" cy="70250"/>
            </a:xfrm>
            <a:custGeom>
              <a:avLst/>
              <a:gdLst/>
              <a:ahLst/>
              <a:cxnLst/>
              <a:rect l="l" t="t" r="r" b="b"/>
              <a:pathLst>
                <a:path w="909" h="2810" extrusionOk="0">
                  <a:moveTo>
                    <a:pt x="455" y="0"/>
                  </a:moveTo>
                  <a:cubicBezTo>
                    <a:pt x="194" y="0"/>
                    <a:pt x="1" y="209"/>
                    <a:pt x="1" y="472"/>
                  </a:cubicBezTo>
                  <a:lnTo>
                    <a:pt x="1" y="2356"/>
                  </a:lnTo>
                  <a:cubicBezTo>
                    <a:pt x="1" y="2600"/>
                    <a:pt x="194" y="2810"/>
                    <a:pt x="455" y="2810"/>
                  </a:cubicBezTo>
                  <a:cubicBezTo>
                    <a:pt x="717" y="2810"/>
                    <a:pt x="908" y="2600"/>
                    <a:pt x="908" y="2356"/>
                  </a:cubicBezTo>
                  <a:lnTo>
                    <a:pt x="908" y="472"/>
                  </a:lnTo>
                  <a:cubicBezTo>
                    <a:pt x="908" y="209"/>
                    <a:pt x="717" y="0"/>
                    <a:pt x="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6952738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54" y="0"/>
                  </a:moveTo>
                  <a:cubicBezTo>
                    <a:pt x="210" y="0"/>
                    <a:pt x="1" y="210"/>
                    <a:pt x="1" y="471"/>
                  </a:cubicBezTo>
                  <a:lnTo>
                    <a:pt x="1" y="1396"/>
                  </a:lnTo>
                  <a:cubicBezTo>
                    <a:pt x="1" y="1640"/>
                    <a:pt x="210" y="1850"/>
                    <a:pt x="454" y="1850"/>
                  </a:cubicBezTo>
                  <a:cubicBezTo>
                    <a:pt x="717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7" y="0"/>
                    <a:pt x="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6674938" y="1584250"/>
              <a:ext cx="393850" cy="300975"/>
            </a:xfrm>
            <a:custGeom>
              <a:avLst/>
              <a:gdLst/>
              <a:ahLst/>
              <a:cxnLst/>
              <a:rect l="l" t="t" r="r" b="b"/>
              <a:pathLst>
                <a:path w="15754" h="12039" extrusionOk="0">
                  <a:moveTo>
                    <a:pt x="454" y="0"/>
                  </a:moveTo>
                  <a:cubicBezTo>
                    <a:pt x="209" y="0"/>
                    <a:pt x="0" y="210"/>
                    <a:pt x="0" y="472"/>
                  </a:cubicBezTo>
                  <a:lnTo>
                    <a:pt x="0" y="11568"/>
                  </a:lnTo>
                  <a:cubicBezTo>
                    <a:pt x="0" y="11851"/>
                    <a:pt x="223" y="12038"/>
                    <a:pt x="459" y="12038"/>
                  </a:cubicBezTo>
                  <a:cubicBezTo>
                    <a:pt x="572" y="12038"/>
                    <a:pt x="689" y="11995"/>
                    <a:pt x="784" y="11899"/>
                  </a:cubicBezTo>
                  <a:lnTo>
                    <a:pt x="3454" y="9230"/>
                  </a:lnTo>
                  <a:lnTo>
                    <a:pt x="15300" y="9230"/>
                  </a:lnTo>
                  <a:cubicBezTo>
                    <a:pt x="15544" y="9230"/>
                    <a:pt x="15753" y="9021"/>
                    <a:pt x="15753" y="8777"/>
                  </a:cubicBezTo>
                  <a:lnTo>
                    <a:pt x="15753" y="472"/>
                  </a:lnTo>
                  <a:cubicBezTo>
                    <a:pt x="15753" y="210"/>
                    <a:pt x="15544" y="0"/>
                    <a:pt x="15300" y="0"/>
                  </a:cubicBezTo>
                  <a:lnTo>
                    <a:pt x="10189" y="0"/>
                  </a:lnTo>
                  <a:lnTo>
                    <a:pt x="10189" y="2268"/>
                  </a:lnTo>
                  <a:cubicBezTo>
                    <a:pt x="10189" y="3385"/>
                    <a:pt x="9386" y="4327"/>
                    <a:pt x="8339" y="4537"/>
                  </a:cubicBezTo>
                  <a:lnTo>
                    <a:pt x="8339" y="5532"/>
                  </a:lnTo>
                  <a:lnTo>
                    <a:pt x="9263" y="5532"/>
                  </a:lnTo>
                  <a:cubicBezTo>
                    <a:pt x="9508" y="5532"/>
                    <a:pt x="9717" y="5741"/>
                    <a:pt x="9717" y="6002"/>
                  </a:cubicBezTo>
                  <a:cubicBezTo>
                    <a:pt x="9717" y="6264"/>
                    <a:pt x="9508" y="6456"/>
                    <a:pt x="9263" y="6456"/>
                  </a:cubicBezTo>
                  <a:lnTo>
                    <a:pt x="6490" y="6456"/>
                  </a:lnTo>
                  <a:cubicBezTo>
                    <a:pt x="6228" y="6456"/>
                    <a:pt x="6036" y="6264"/>
                    <a:pt x="6036" y="6002"/>
                  </a:cubicBezTo>
                  <a:cubicBezTo>
                    <a:pt x="6036" y="5741"/>
                    <a:pt x="6228" y="5532"/>
                    <a:pt x="6490" y="5532"/>
                  </a:cubicBezTo>
                  <a:lnTo>
                    <a:pt x="7414" y="5532"/>
                  </a:lnTo>
                  <a:lnTo>
                    <a:pt x="7414" y="4537"/>
                  </a:lnTo>
                  <a:cubicBezTo>
                    <a:pt x="6367" y="4327"/>
                    <a:pt x="5565" y="3385"/>
                    <a:pt x="5565" y="2268"/>
                  </a:cubicBezTo>
                  <a:lnTo>
                    <a:pt x="55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6837188" y="1502700"/>
              <a:ext cx="69350" cy="104700"/>
            </a:xfrm>
            <a:custGeom>
              <a:avLst/>
              <a:gdLst/>
              <a:ahLst/>
              <a:cxnLst/>
              <a:rect l="l" t="t" r="r" b="b"/>
              <a:pathLst>
                <a:path w="2774" h="4188" extrusionOk="0">
                  <a:moveTo>
                    <a:pt x="1378" y="1"/>
                  </a:moveTo>
                  <a:cubicBezTo>
                    <a:pt x="628" y="1"/>
                    <a:pt x="0" y="629"/>
                    <a:pt x="0" y="1378"/>
                  </a:cubicBezTo>
                  <a:lnTo>
                    <a:pt x="0" y="4188"/>
                  </a:lnTo>
                  <a:lnTo>
                    <a:pt x="2773" y="4188"/>
                  </a:lnTo>
                  <a:lnTo>
                    <a:pt x="2773" y="1378"/>
                  </a:lnTo>
                  <a:cubicBezTo>
                    <a:pt x="2773" y="629"/>
                    <a:pt x="2145" y="1"/>
                    <a:pt x="1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6837188" y="1630475"/>
              <a:ext cx="69350" cy="45400"/>
            </a:xfrm>
            <a:custGeom>
              <a:avLst/>
              <a:gdLst/>
              <a:ahLst/>
              <a:cxnLst/>
              <a:rect l="l" t="t" r="r" b="b"/>
              <a:pathLst>
                <a:path w="2774" h="1816" extrusionOk="0">
                  <a:moveTo>
                    <a:pt x="0" y="1"/>
                  </a:moveTo>
                  <a:lnTo>
                    <a:pt x="0" y="419"/>
                  </a:lnTo>
                  <a:cubicBezTo>
                    <a:pt x="0" y="1187"/>
                    <a:pt x="628" y="1815"/>
                    <a:pt x="1378" y="1815"/>
                  </a:cubicBezTo>
                  <a:cubicBezTo>
                    <a:pt x="2145" y="1815"/>
                    <a:pt x="2773" y="1187"/>
                    <a:pt x="2773" y="41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6"/>
          <p:cNvGrpSpPr/>
          <p:nvPr/>
        </p:nvGrpSpPr>
        <p:grpSpPr>
          <a:xfrm>
            <a:off x="7495358" y="4615864"/>
            <a:ext cx="332239" cy="328589"/>
            <a:chOff x="3385438" y="2850425"/>
            <a:chExt cx="398225" cy="393850"/>
          </a:xfrm>
        </p:grpSpPr>
        <p:sp>
          <p:nvSpPr>
            <p:cNvPr id="500" name="Google Shape;500;p36"/>
            <p:cNvSpPr/>
            <p:nvPr/>
          </p:nvSpPr>
          <p:spPr>
            <a:xfrm>
              <a:off x="3482688" y="2966450"/>
              <a:ext cx="207625" cy="122150"/>
            </a:xfrm>
            <a:custGeom>
              <a:avLst/>
              <a:gdLst/>
              <a:ahLst/>
              <a:cxnLst/>
              <a:rect l="l" t="t" r="r" b="b"/>
              <a:pathLst>
                <a:path w="8305" h="4886" extrusionOk="0">
                  <a:moveTo>
                    <a:pt x="5078" y="471"/>
                  </a:moveTo>
                  <a:cubicBezTo>
                    <a:pt x="5846" y="471"/>
                    <a:pt x="6456" y="1082"/>
                    <a:pt x="6456" y="1850"/>
                  </a:cubicBezTo>
                  <a:cubicBezTo>
                    <a:pt x="6456" y="2617"/>
                    <a:pt x="5846" y="3245"/>
                    <a:pt x="5078" y="3245"/>
                  </a:cubicBezTo>
                  <a:cubicBezTo>
                    <a:pt x="4310" y="3245"/>
                    <a:pt x="3699" y="2617"/>
                    <a:pt x="3699" y="1850"/>
                  </a:cubicBezTo>
                  <a:cubicBezTo>
                    <a:pt x="3699" y="1082"/>
                    <a:pt x="4310" y="471"/>
                    <a:pt x="5078" y="471"/>
                  </a:cubicBezTo>
                  <a:close/>
                  <a:moveTo>
                    <a:pt x="1" y="0"/>
                  </a:moveTo>
                  <a:lnTo>
                    <a:pt x="1" y="4432"/>
                  </a:lnTo>
                  <a:lnTo>
                    <a:pt x="1973" y="2443"/>
                  </a:lnTo>
                  <a:cubicBezTo>
                    <a:pt x="2068" y="2355"/>
                    <a:pt x="2190" y="2312"/>
                    <a:pt x="2310" y="2312"/>
                  </a:cubicBezTo>
                  <a:cubicBezTo>
                    <a:pt x="2430" y="2312"/>
                    <a:pt x="2548" y="2355"/>
                    <a:pt x="2636" y="2443"/>
                  </a:cubicBezTo>
                  <a:lnTo>
                    <a:pt x="5078" y="4885"/>
                  </a:lnTo>
                  <a:lnTo>
                    <a:pt x="6595" y="3367"/>
                  </a:lnTo>
                  <a:cubicBezTo>
                    <a:pt x="6682" y="3279"/>
                    <a:pt x="6800" y="3236"/>
                    <a:pt x="6920" y="3236"/>
                  </a:cubicBezTo>
                  <a:cubicBezTo>
                    <a:pt x="7040" y="3236"/>
                    <a:pt x="7163" y="3279"/>
                    <a:pt x="7258" y="3367"/>
                  </a:cubicBezTo>
                  <a:lnTo>
                    <a:pt x="8305" y="4432"/>
                  </a:lnTo>
                  <a:lnTo>
                    <a:pt x="8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3598288" y="3001325"/>
              <a:ext cx="23125" cy="23125"/>
            </a:xfrm>
            <a:custGeom>
              <a:avLst/>
              <a:gdLst/>
              <a:ahLst/>
              <a:cxnLst/>
              <a:rect l="l" t="t" r="r" b="b"/>
              <a:pathLst>
                <a:path w="925" h="925" extrusionOk="0">
                  <a:moveTo>
                    <a:pt x="454" y="1"/>
                  </a:moveTo>
                  <a:cubicBezTo>
                    <a:pt x="192" y="1"/>
                    <a:pt x="0" y="210"/>
                    <a:pt x="0" y="455"/>
                  </a:cubicBezTo>
                  <a:cubicBezTo>
                    <a:pt x="0" y="716"/>
                    <a:pt x="192" y="925"/>
                    <a:pt x="454" y="925"/>
                  </a:cubicBezTo>
                  <a:cubicBezTo>
                    <a:pt x="715" y="925"/>
                    <a:pt x="924" y="716"/>
                    <a:pt x="924" y="455"/>
                  </a:cubicBezTo>
                  <a:cubicBezTo>
                    <a:pt x="924" y="210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3385438" y="2850425"/>
              <a:ext cx="398225" cy="393850"/>
            </a:xfrm>
            <a:custGeom>
              <a:avLst/>
              <a:gdLst/>
              <a:ahLst/>
              <a:cxnLst/>
              <a:rect l="l" t="t" r="r" b="b"/>
              <a:pathLst>
                <a:path w="15929" h="15754" extrusionOk="0">
                  <a:moveTo>
                    <a:pt x="12195" y="3716"/>
                  </a:moveTo>
                  <a:cubicBezTo>
                    <a:pt x="12702" y="3716"/>
                    <a:pt x="13120" y="4135"/>
                    <a:pt x="13120" y="4641"/>
                  </a:cubicBezTo>
                  <a:lnTo>
                    <a:pt x="13120" y="11113"/>
                  </a:lnTo>
                  <a:cubicBezTo>
                    <a:pt x="13120" y="11620"/>
                    <a:pt x="12702" y="12038"/>
                    <a:pt x="12195" y="12038"/>
                  </a:cubicBezTo>
                  <a:lnTo>
                    <a:pt x="3891" y="12038"/>
                  </a:lnTo>
                  <a:cubicBezTo>
                    <a:pt x="3385" y="12038"/>
                    <a:pt x="2967" y="11620"/>
                    <a:pt x="2967" y="11113"/>
                  </a:cubicBezTo>
                  <a:lnTo>
                    <a:pt x="2967" y="4641"/>
                  </a:lnTo>
                  <a:cubicBezTo>
                    <a:pt x="2967" y="4135"/>
                    <a:pt x="3385" y="3716"/>
                    <a:pt x="3891" y="3716"/>
                  </a:cubicBezTo>
                  <a:close/>
                  <a:moveTo>
                    <a:pt x="8043" y="1"/>
                  </a:moveTo>
                  <a:cubicBezTo>
                    <a:pt x="3681" y="1"/>
                    <a:pt x="157" y="3525"/>
                    <a:pt x="157" y="7868"/>
                  </a:cubicBezTo>
                  <a:cubicBezTo>
                    <a:pt x="157" y="9927"/>
                    <a:pt x="978" y="11899"/>
                    <a:pt x="2390" y="13364"/>
                  </a:cubicBezTo>
                  <a:lnTo>
                    <a:pt x="350" y="14935"/>
                  </a:lnTo>
                  <a:cubicBezTo>
                    <a:pt x="1" y="15196"/>
                    <a:pt x="192" y="15754"/>
                    <a:pt x="629" y="15754"/>
                  </a:cubicBezTo>
                  <a:lnTo>
                    <a:pt x="8078" y="15754"/>
                  </a:lnTo>
                  <a:cubicBezTo>
                    <a:pt x="12404" y="15737"/>
                    <a:pt x="15928" y="12230"/>
                    <a:pt x="15928" y="7868"/>
                  </a:cubicBezTo>
                  <a:cubicBezTo>
                    <a:pt x="15928" y="3525"/>
                    <a:pt x="12404" y="1"/>
                    <a:pt x="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3482688" y="3051925"/>
              <a:ext cx="207625" cy="76350"/>
            </a:xfrm>
            <a:custGeom>
              <a:avLst/>
              <a:gdLst/>
              <a:ahLst/>
              <a:cxnLst/>
              <a:rect l="l" t="t" r="r" b="b"/>
              <a:pathLst>
                <a:path w="8305" h="3054" extrusionOk="0">
                  <a:moveTo>
                    <a:pt x="2303" y="1"/>
                  </a:moveTo>
                  <a:lnTo>
                    <a:pt x="1" y="2320"/>
                  </a:lnTo>
                  <a:lnTo>
                    <a:pt x="1" y="3053"/>
                  </a:lnTo>
                  <a:lnTo>
                    <a:pt x="8305" y="3053"/>
                  </a:lnTo>
                  <a:lnTo>
                    <a:pt x="8305" y="2320"/>
                  </a:lnTo>
                  <a:lnTo>
                    <a:pt x="6927" y="925"/>
                  </a:lnTo>
                  <a:lnTo>
                    <a:pt x="5409" y="2443"/>
                  </a:lnTo>
                  <a:cubicBezTo>
                    <a:pt x="5313" y="2539"/>
                    <a:pt x="5196" y="2587"/>
                    <a:pt x="5078" y="2587"/>
                  </a:cubicBezTo>
                  <a:cubicBezTo>
                    <a:pt x="4960" y="2587"/>
                    <a:pt x="4842" y="2539"/>
                    <a:pt x="4746" y="2443"/>
                  </a:cubicBezTo>
                  <a:lnTo>
                    <a:pt x="2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36"/>
          <p:cNvSpPr txBox="1"/>
          <p:nvPr/>
        </p:nvSpPr>
        <p:spPr>
          <a:xfrm>
            <a:off x="1691950" y="446150"/>
            <a:ext cx="3409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Основной</a:t>
            </a:r>
            <a:r>
              <a:rPr lang="en" sz="2000" b="1" dirty="0">
                <a:solidFill>
                  <a:schemeClr val="lt1"/>
                </a:solidFill>
                <a:latin typeface="Lexend Deca"/>
              </a:rPr>
              <a:t> </a:t>
            </a:r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функционал</a:t>
            </a:r>
          </a:p>
        </p:txBody>
      </p:sp>
      <p:sp>
        <p:nvSpPr>
          <p:cNvPr id="505" name="Google Shape;505;p36"/>
          <p:cNvSpPr txBox="1"/>
          <p:nvPr/>
        </p:nvSpPr>
        <p:spPr>
          <a:xfrm>
            <a:off x="866942" y="4571555"/>
            <a:ext cx="4233132" cy="416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700" b="1" err="1">
                <a:solidFill>
                  <a:schemeClr val="lt1"/>
                </a:solidFill>
              </a:rPr>
              <a:t>Прям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любое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имя</a:t>
            </a:r>
            <a:r>
              <a:rPr lang="en" sz="1700" b="1" dirty="0">
                <a:solidFill>
                  <a:schemeClr val="lt1"/>
                </a:solidFill>
              </a:rPr>
              <a:t>?..</a:t>
            </a:r>
            <a:endParaRPr lang="ru-RU">
              <a:solidFill>
                <a:schemeClr val="lt1"/>
              </a:solidFill>
            </a:endParaRPr>
          </a:p>
        </p:txBody>
      </p:sp>
      <p:sp>
        <p:nvSpPr>
          <p:cNvPr id="507" name="Google Shape;507;p36"/>
          <p:cNvSpPr txBox="1"/>
          <p:nvPr/>
        </p:nvSpPr>
        <p:spPr>
          <a:xfrm>
            <a:off x="3944151" y="3899660"/>
            <a:ext cx="7773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bg1"/>
                </a:solidFill>
                <a:latin typeface="Lexend Deca"/>
                <a:ea typeface="Lexend Deca"/>
                <a:cs typeface="Lexend Deca"/>
                <a:sym typeface="Lexend Deca"/>
              </a:rPr>
              <a:t>11:25 AM</a:t>
            </a:r>
            <a:endParaRPr lang="ru-RU" sz="1000" dirty="0">
              <a:solidFill>
                <a:schemeClr val="bg1"/>
              </a:solidFill>
              <a:latin typeface="Lexend Deca"/>
              <a:ea typeface="Lexend Deca"/>
              <a:cs typeface="Lexend Deca"/>
            </a:endParaRPr>
          </a:p>
        </p:txBody>
      </p:sp>
      <p:pic>
        <p:nvPicPr>
          <p:cNvPr id="3" name="Рисунок 2" descr="Изображение выглядит как мультфильм, графическая вставка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063D48E8-F29E-46DA-3634-9C9B7B4703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029" y="304832"/>
            <a:ext cx="649268" cy="633608"/>
          </a:xfrm>
          <a:prstGeom prst="ellipse">
            <a:avLst/>
          </a:prstGeom>
        </p:spPr>
      </p:pic>
      <p:pic>
        <p:nvPicPr>
          <p:cNvPr id="5" name="Рисунок 4" descr="Изображение выглядит как текст, графическая вставка, мультфильм, снимок экрана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93650946-4F75-F0C1-FE79-B51819A923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455" y="1302685"/>
            <a:ext cx="1328145" cy="2891118"/>
          </a:xfrm>
          <a:prstGeom prst="rect">
            <a:avLst/>
          </a:prstGeom>
        </p:spPr>
      </p:pic>
      <p:pic>
        <p:nvPicPr>
          <p:cNvPr id="2" name="Рисунок 1" descr="Изображение выглядит как текст, снимок экрана, программное обеспечение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7505689D-6D6B-F394-E0BC-9C32623DEF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0650" y="1285875"/>
            <a:ext cx="1831583" cy="29331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>
          <a:extLst>
            <a:ext uri="{FF2B5EF4-FFF2-40B4-BE49-F238E27FC236}">
              <a16:creationId xmlns:a16="http://schemas.microsoft.com/office/drawing/2014/main" id="{949407BE-8D91-ABAD-FDB1-33D53F7BD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снимок экрана, Прямоугольник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6998F442-26B7-AB3B-F47D-52D5A9F63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78" name="Google Shape;478;p36">
            <a:extLst>
              <a:ext uri="{FF2B5EF4-FFF2-40B4-BE49-F238E27FC236}">
                <a16:creationId xmlns:a16="http://schemas.microsoft.com/office/drawing/2014/main" id="{5B087923-537A-B844-A9EF-31687619B066}"/>
              </a:ext>
            </a:extLst>
          </p:cNvPr>
          <p:cNvSpPr/>
          <p:nvPr/>
        </p:nvSpPr>
        <p:spPr>
          <a:xfrm>
            <a:off x="123770" y="1181568"/>
            <a:ext cx="4606080" cy="3137334"/>
          </a:xfrm>
          <a:custGeom>
            <a:avLst/>
            <a:gdLst/>
            <a:ahLst/>
            <a:cxnLst/>
            <a:rect l="l" t="t" r="r" b="b"/>
            <a:pathLst>
              <a:path w="66438" h="24024" extrusionOk="0">
                <a:moveTo>
                  <a:pt x="212" y="0"/>
                </a:moveTo>
                <a:cubicBezTo>
                  <a:pt x="124" y="0"/>
                  <a:pt x="54" y="52"/>
                  <a:pt x="19" y="140"/>
                </a:cubicBezTo>
                <a:cubicBezTo>
                  <a:pt x="1" y="210"/>
                  <a:pt x="37" y="296"/>
                  <a:pt x="107" y="331"/>
                </a:cubicBezTo>
                <a:lnTo>
                  <a:pt x="4660" y="3245"/>
                </a:lnTo>
                <a:lnTo>
                  <a:pt x="4660" y="21581"/>
                </a:lnTo>
                <a:cubicBezTo>
                  <a:pt x="4660" y="22925"/>
                  <a:pt x="5760" y="24023"/>
                  <a:pt x="7102" y="24023"/>
                </a:cubicBezTo>
                <a:lnTo>
                  <a:pt x="63995" y="24023"/>
                </a:lnTo>
                <a:cubicBezTo>
                  <a:pt x="65338" y="24023"/>
                  <a:pt x="66437" y="22925"/>
                  <a:pt x="66437" y="21581"/>
                </a:cubicBezTo>
                <a:lnTo>
                  <a:pt x="66437" y="2443"/>
                </a:lnTo>
                <a:cubicBezTo>
                  <a:pt x="66437" y="1099"/>
                  <a:pt x="65338" y="0"/>
                  <a:pt x="63995" y="0"/>
                </a:cubicBezTo>
                <a:close/>
              </a:path>
            </a:pathLst>
          </a:custGeom>
          <a:solidFill>
            <a:srgbClr val="681C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6">
            <a:extLst>
              <a:ext uri="{FF2B5EF4-FFF2-40B4-BE49-F238E27FC236}">
                <a16:creationId xmlns:a16="http://schemas.microsoft.com/office/drawing/2014/main" id="{8C52FA61-E8C7-192F-AE16-F9803126ADC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805075" y="1926700"/>
            <a:ext cx="26763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Problem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80" name="Google Shape;480;p36">
            <a:extLst>
              <a:ext uri="{FF2B5EF4-FFF2-40B4-BE49-F238E27FC236}">
                <a16:creationId xmlns:a16="http://schemas.microsoft.com/office/drawing/2014/main" id="{7AE05D3F-62CC-83F4-2782-9D21065BC25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00494" y="1744621"/>
            <a:ext cx="3693300" cy="20182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Удобное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и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интуитивно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понятное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  <a:sym typeface="Arial"/>
              </a:rPr>
              <a:t>меню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  <a:sym typeface="Arial"/>
              </a:rPr>
              <a:t>:</a:t>
            </a:r>
            <a:endParaRPr lang="ru-RU">
              <a:latin typeface="Arial"/>
            </a:endParaRPr>
          </a:p>
          <a:p>
            <a:pPr marL="0" indent="0"/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Обмениваться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информацией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стало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еще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удобнее</a:t>
            </a:r>
            <a:endParaRPr lang="en" sz="2000" b="1">
              <a:solidFill>
                <a:srgbClr val="681C02"/>
              </a:solidFill>
              <a:latin typeface="Arial"/>
              <a:cs typeface="Arial"/>
            </a:endParaRPr>
          </a:p>
        </p:txBody>
      </p:sp>
      <p:grpSp>
        <p:nvGrpSpPr>
          <p:cNvPr id="482" name="Google Shape;482;p36">
            <a:extLst>
              <a:ext uri="{FF2B5EF4-FFF2-40B4-BE49-F238E27FC236}">
                <a16:creationId xmlns:a16="http://schemas.microsoft.com/office/drawing/2014/main" id="{7958AACB-872F-CAD0-92FD-3A42F4B512EC}"/>
              </a:ext>
            </a:extLst>
          </p:cNvPr>
          <p:cNvGrpSpPr/>
          <p:nvPr/>
        </p:nvGrpSpPr>
        <p:grpSpPr>
          <a:xfrm>
            <a:off x="7526973" y="530839"/>
            <a:ext cx="332201" cy="324420"/>
            <a:chOff x="3380213" y="4209475"/>
            <a:chExt cx="403450" cy="394000"/>
          </a:xfrm>
        </p:grpSpPr>
        <p:sp>
          <p:nvSpPr>
            <p:cNvPr id="483" name="Google Shape;483;p36">
              <a:extLst>
                <a:ext uri="{FF2B5EF4-FFF2-40B4-BE49-F238E27FC236}">
                  <a16:creationId xmlns:a16="http://schemas.microsoft.com/office/drawing/2014/main" id="{D6FE1E43-F1CE-573F-7540-1E26617EAE96}"/>
                </a:ext>
              </a:extLst>
            </p:cNvPr>
            <p:cNvSpPr/>
            <p:nvPr/>
          </p:nvSpPr>
          <p:spPr>
            <a:xfrm>
              <a:off x="3380213" y="4266625"/>
              <a:ext cx="338900" cy="336850"/>
            </a:xfrm>
            <a:custGeom>
              <a:avLst/>
              <a:gdLst/>
              <a:ahLst/>
              <a:cxnLst/>
              <a:rect l="l" t="t" r="r" b="b"/>
              <a:pathLst>
                <a:path w="13556" h="13474" extrusionOk="0">
                  <a:moveTo>
                    <a:pt x="3399" y="0"/>
                  </a:moveTo>
                  <a:cubicBezTo>
                    <a:pt x="3221" y="0"/>
                    <a:pt x="3041" y="51"/>
                    <a:pt x="2878" y="157"/>
                  </a:cubicBezTo>
                  <a:lnTo>
                    <a:pt x="1431" y="1134"/>
                  </a:lnTo>
                  <a:cubicBezTo>
                    <a:pt x="0" y="2093"/>
                    <a:pt x="245" y="4082"/>
                    <a:pt x="889" y="5687"/>
                  </a:cubicBezTo>
                  <a:cubicBezTo>
                    <a:pt x="2024" y="8479"/>
                    <a:pt x="4850" y="11497"/>
                    <a:pt x="7589" y="12805"/>
                  </a:cubicBezTo>
                  <a:cubicBezTo>
                    <a:pt x="8384" y="13190"/>
                    <a:pt x="9290" y="13473"/>
                    <a:pt x="10124" y="13473"/>
                  </a:cubicBezTo>
                  <a:cubicBezTo>
                    <a:pt x="10919" y="13473"/>
                    <a:pt x="11649" y="13216"/>
                    <a:pt x="12160" y="12544"/>
                  </a:cubicBezTo>
                  <a:lnTo>
                    <a:pt x="13225" y="11149"/>
                  </a:lnTo>
                  <a:cubicBezTo>
                    <a:pt x="13555" y="10730"/>
                    <a:pt x="13451" y="10137"/>
                    <a:pt x="13015" y="9823"/>
                  </a:cubicBezTo>
                  <a:lnTo>
                    <a:pt x="10276" y="7973"/>
                  </a:lnTo>
                  <a:cubicBezTo>
                    <a:pt x="10119" y="7871"/>
                    <a:pt x="9941" y="7822"/>
                    <a:pt x="9765" y="7822"/>
                  </a:cubicBezTo>
                  <a:cubicBezTo>
                    <a:pt x="9490" y="7822"/>
                    <a:pt x="9218" y="7942"/>
                    <a:pt x="9038" y="8165"/>
                  </a:cubicBezTo>
                  <a:lnTo>
                    <a:pt x="8356" y="9055"/>
                  </a:lnTo>
                  <a:cubicBezTo>
                    <a:pt x="8208" y="9249"/>
                    <a:pt x="7977" y="9353"/>
                    <a:pt x="7742" y="9353"/>
                  </a:cubicBezTo>
                  <a:cubicBezTo>
                    <a:pt x="7619" y="9353"/>
                    <a:pt x="7494" y="9325"/>
                    <a:pt x="7379" y="9264"/>
                  </a:cubicBezTo>
                  <a:cubicBezTo>
                    <a:pt x="6193" y="8618"/>
                    <a:pt x="4990" y="7345"/>
                    <a:pt x="4414" y="6106"/>
                  </a:cubicBezTo>
                  <a:cubicBezTo>
                    <a:pt x="4257" y="5757"/>
                    <a:pt x="4379" y="5356"/>
                    <a:pt x="4693" y="5147"/>
                  </a:cubicBezTo>
                  <a:lnTo>
                    <a:pt x="5600" y="4519"/>
                  </a:lnTo>
                  <a:cubicBezTo>
                    <a:pt x="6002" y="4257"/>
                    <a:pt x="6123" y="3716"/>
                    <a:pt x="5879" y="3298"/>
                  </a:cubicBezTo>
                  <a:lnTo>
                    <a:pt x="4204" y="453"/>
                  </a:lnTo>
                  <a:cubicBezTo>
                    <a:pt x="4025" y="162"/>
                    <a:pt x="3717" y="0"/>
                    <a:pt x="3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>
              <a:extLst>
                <a:ext uri="{FF2B5EF4-FFF2-40B4-BE49-F238E27FC236}">
                  <a16:creationId xmlns:a16="http://schemas.microsoft.com/office/drawing/2014/main" id="{D6D2A955-B0E0-A630-0A07-20107F670DDE}"/>
                </a:ext>
              </a:extLst>
            </p:cNvPr>
            <p:cNvSpPr/>
            <p:nvPr/>
          </p:nvSpPr>
          <p:spPr>
            <a:xfrm>
              <a:off x="3537238" y="4209475"/>
              <a:ext cx="246425" cy="230850"/>
            </a:xfrm>
            <a:custGeom>
              <a:avLst/>
              <a:gdLst/>
              <a:ahLst/>
              <a:cxnLst/>
              <a:rect l="l" t="t" r="r" b="b"/>
              <a:pathLst>
                <a:path w="9857" h="9234" extrusionOk="0">
                  <a:moveTo>
                    <a:pt x="7048" y="2339"/>
                  </a:moveTo>
                  <a:cubicBezTo>
                    <a:pt x="7309" y="2339"/>
                    <a:pt x="7519" y="2548"/>
                    <a:pt x="7519" y="2809"/>
                  </a:cubicBezTo>
                  <a:cubicBezTo>
                    <a:pt x="7519" y="3053"/>
                    <a:pt x="7309" y="3263"/>
                    <a:pt x="7048" y="3263"/>
                  </a:cubicBezTo>
                  <a:lnTo>
                    <a:pt x="2896" y="3263"/>
                  </a:lnTo>
                  <a:cubicBezTo>
                    <a:pt x="2634" y="3263"/>
                    <a:pt x="2424" y="3053"/>
                    <a:pt x="2424" y="2809"/>
                  </a:cubicBezTo>
                  <a:cubicBezTo>
                    <a:pt x="2424" y="2548"/>
                    <a:pt x="2634" y="2339"/>
                    <a:pt x="2896" y="2339"/>
                  </a:cubicBezTo>
                  <a:close/>
                  <a:moveTo>
                    <a:pt x="5669" y="4188"/>
                  </a:moveTo>
                  <a:cubicBezTo>
                    <a:pt x="5914" y="4188"/>
                    <a:pt x="6123" y="4397"/>
                    <a:pt x="6123" y="4642"/>
                  </a:cubicBezTo>
                  <a:cubicBezTo>
                    <a:pt x="6123" y="4903"/>
                    <a:pt x="5914" y="5112"/>
                    <a:pt x="5669" y="5112"/>
                  </a:cubicBezTo>
                  <a:lnTo>
                    <a:pt x="2896" y="5112"/>
                  </a:lnTo>
                  <a:cubicBezTo>
                    <a:pt x="2634" y="5112"/>
                    <a:pt x="2424" y="4903"/>
                    <a:pt x="2424" y="4642"/>
                  </a:cubicBezTo>
                  <a:cubicBezTo>
                    <a:pt x="2424" y="4397"/>
                    <a:pt x="2634" y="4188"/>
                    <a:pt x="2896" y="4188"/>
                  </a:cubicBezTo>
                  <a:close/>
                  <a:moveTo>
                    <a:pt x="3699" y="1"/>
                  </a:moveTo>
                  <a:cubicBezTo>
                    <a:pt x="1657" y="1"/>
                    <a:pt x="0" y="1658"/>
                    <a:pt x="0" y="3700"/>
                  </a:cubicBezTo>
                  <a:cubicBezTo>
                    <a:pt x="0" y="5723"/>
                    <a:pt x="1640" y="7380"/>
                    <a:pt x="3664" y="7380"/>
                  </a:cubicBezTo>
                  <a:lnTo>
                    <a:pt x="3664" y="8776"/>
                  </a:lnTo>
                  <a:cubicBezTo>
                    <a:pt x="3664" y="9055"/>
                    <a:pt x="3888" y="9234"/>
                    <a:pt x="4126" y="9234"/>
                  </a:cubicBezTo>
                  <a:cubicBezTo>
                    <a:pt x="4245" y="9234"/>
                    <a:pt x="4367" y="9189"/>
                    <a:pt x="4466" y="9090"/>
                  </a:cubicBezTo>
                  <a:lnTo>
                    <a:pt x="6141" y="7380"/>
                  </a:lnTo>
                  <a:lnTo>
                    <a:pt x="6158" y="7380"/>
                  </a:lnTo>
                  <a:cubicBezTo>
                    <a:pt x="8200" y="7380"/>
                    <a:pt x="9856" y="5740"/>
                    <a:pt x="9856" y="3700"/>
                  </a:cubicBezTo>
                  <a:cubicBezTo>
                    <a:pt x="9856" y="1658"/>
                    <a:pt x="8200" y="1"/>
                    <a:pt x="6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36">
            <a:extLst>
              <a:ext uri="{FF2B5EF4-FFF2-40B4-BE49-F238E27FC236}">
                <a16:creationId xmlns:a16="http://schemas.microsoft.com/office/drawing/2014/main" id="{96E1481F-9734-52DD-91FC-1DC9120E55AD}"/>
              </a:ext>
            </a:extLst>
          </p:cNvPr>
          <p:cNvSpPr/>
          <p:nvPr/>
        </p:nvSpPr>
        <p:spPr>
          <a:xfrm rot="-2700000">
            <a:off x="761762" y="591157"/>
            <a:ext cx="207049" cy="203877"/>
          </a:xfrm>
          <a:custGeom>
            <a:avLst/>
            <a:gdLst/>
            <a:ahLst/>
            <a:cxnLst/>
            <a:rect l="l" t="t" r="r" b="b"/>
            <a:pathLst>
              <a:path w="6985" h="6878" extrusionOk="0">
                <a:moveTo>
                  <a:pt x="492" y="0"/>
                </a:moveTo>
                <a:cubicBezTo>
                  <a:pt x="219" y="0"/>
                  <a:pt x="0" y="235"/>
                  <a:pt x="85" y="545"/>
                </a:cubicBezTo>
                <a:lnTo>
                  <a:pt x="1503" y="5712"/>
                </a:lnTo>
                <a:cubicBezTo>
                  <a:pt x="1559" y="5882"/>
                  <a:pt x="1707" y="5984"/>
                  <a:pt x="1856" y="5984"/>
                </a:cubicBezTo>
                <a:cubicBezTo>
                  <a:pt x="1956" y="5984"/>
                  <a:pt x="2057" y="5939"/>
                  <a:pt x="2133" y="5838"/>
                </a:cubicBezTo>
                <a:lnTo>
                  <a:pt x="2889" y="4735"/>
                </a:lnTo>
                <a:lnTo>
                  <a:pt x="3739" y="5712"/>
                </a:lnTo>
                <a:lnTo>
                  <a:pt x="4622" y="6594"/>
                </a:lnTo>
                <a:cubicBezTo>
                  <a:pt x="4811" y="6783"/>
                  <a:pt x="5086" y="6878"/>
                  <a:pt x="5362" y="6878"/>
                </a:cubicBezTo>
                <a:cubicBezTo>
                  <a:pt x="5638" y="6878"/>
                  <a:pt x="5913" y="6783"/>
                  <a:pt x="6102" y="6594"/>
                </a:cubicBezTo>
                <a:lnTo>
                  <a:pt x="6575" y="6122"/>
                </a:lnTo>
                <a:cubicBezTo>
                  <a:pt x="6984" y="5712"/>
                  <a:pt x="6984" y="5113"/>
                  <a:pt x="6575" y="4672"/>
                </a:cubicBezTo>
                <a:lnTo>
                  <a:pt x="4811" y="2814"/>
                </a:lnTo>
                <a:lnTo>
                  <a:pt x="5913" y="2058"/>
                </a:lnTo>
                <a:cubicBezTo>
                  <a:pt x="6134" y="1900"/>
                  <a:pt x="6102" y="1522"/>
                  <a:pt x="5787" y="1427"/>
                </a:cubicBezTo>
                <a:lnTo>
                  <a:pt x="589" y="10"/>
                </a:lnTo>
                <a:cubicBezTo>
                  <a:pt x="556" y="3"/>
                  <a:pt x="524" y="0"/>
                  <a:pt x="49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6">
            <a:extLst>
              <a:ext uri="{FF2B5EF4-FFF2-40B4-BE49-F238E27FC236}">
                <a16:creationId xmlns:a16="http://schemas.microsoft.com/office/drawing/2014/main" id="{1D16142F-18AF-E348-8E56-B4499B712F1E}"/>
              </a:ext>
            </a:extLst>
          </p:cNvPr>
          <p:cNvGrpSpPr/>
          <p:nvPr/>
        </p:nvGrpSpPr>
        <p:grpSpPr>
          <a:xfrm>
            <a:off x="8054864" y="531011"/>
            <a:ext cx="369126" cy="324424"/>
            <a:chOff x="4467200" y="877100"/>
            <a:chExt cx="481825" cy="423475"/>
          </a:xfrm>
        </p:grpSpPr>
        <p:sp>
          <p:nvSpPr>
            <p:cNvPr id="487" name="Google Shape;487;p36">
              <a:extLst>
                <a:ext uri="{FF2B5EF4-FFF2-40B4-BE49-F238E27FC236}">
                  <a16:creationId xmlns:a16="http://schemas.microsoft.com/office/drawing/2014/main" id="{3F3C062F-2EE0-0576-842A-B9553BF44E6A}"/>
                </a:ext>
              </a:extLst>
            </p:cNvPr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" name="Google Shape;488;p36">
              <a:extLst>
                <a:ext uri="{FF2B5EF4-FFF2-40B4-BE49-F238E27FC236}">
                  <a16:creationId xmlns:a16="http://schemas.microsoft.com/office/drawing/2014/main" id="{D40F96ED-5B19-F9F2-FAFD-E68A017FBBCB}"/>
                </a:ext>
              </a:extLst>
            </p:cNvPr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" name="Google Shape;489;p36">
              <a:extLst>
                <a:ext uri="{FF2B5EF4-FFF2-40B4-BE49-F238E27FC236}">
                  <a16:creationId xmlns:a16="http://schemas.microsoft.com/office/drawing/2014/main" id="{375B15C2-6199-8112-3D39-DD5CA1B6BB6C}"/>
                </a:ext>
              </a:extLst>
            </p:cNvPr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" name="Google Shape;490;p36">
              <a:extLst>
                <a:ext uri="{FF2B5EF4-FFF2-40B4-BE49-F238E27FC236}">
                  <a16:creationId xmlns:a16="http://schemas.microsoft.com/office/drawing/2014/main" id="{331D7425-7835-E8E1-B125-4671D3981C1C}"/>
                </a:ext>
              </a:extLst>
            </p:cNvPr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1" name="Google Shape;491;p36">
            <a:extLst>
              <a:ext uri="{FF2B5EF4-FFF2-40B4-BE49-F238E27FC236}">
                <a16:creationId xmlns:a16="http://schemas.microsoft.com/office/drawing/2014/main" id="{D1580ED6-EA87-0536-FCDF-5193B627FC7B}"/>
              </a:ext>
            </a:extLst>
          </p:cNvPr>
          <p:cNvGrpSpPr/>
          <p:nvPr/>
        </p:nvGrpSpPr>
        <p:grpSpPr>
          <a:xfrm>
            <a:off x="8054884" y="4613755"/>
            <a:ext cx="332212" cy="332592"/>
            <a:chOff x="6674938" y="1490925"/>
            <a:chExt cx="393850" cy="394300"/>
          </a:xfrm>
        </p:grpSpPr>
        <p:sp>
          <p:nvSpPr>
            <p:cNvPr id="492" name="Google Shape;492;p36">
              <a:extLst>
                <a:ext uri="{FF2B5EF4-FFF2-40B4-BE49-F238E27FC236}">
                  <a16:creationId xmlns:a16="http://schemas.microsoft.com/office/drawing/2014/main" id="{CDF6E33F-A7C4-1287-8081-46F2CC3B013B}"/>
                </a:ext>
              </a:extLst>
            </p:cNvPr>
            <p:cNvSpPr/>
            <p:nvPr/>
          </p:nvSpPr>
          <p:spPr>
            <a:xfrm>
              <a:off x="6767813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72" y="0"/>
                  </a:moveTo>
                  <a:cubicBezTo>
                    <a:pt x="210" y="0"/>
                    <a:pt x="0" y="210"/>
                    <a:pt x="0" y="471"/>
                  </a:cubicBezTo>
                  <a:lnTo>
                    <a:pt x="0" y="1396"/>
                  </a:lnTo>
                  <a:cubicBezTo>
                    <a:pt x="0" y="1640"/>
                    <a:pt x="210" y="1850"/>
                    <a:pt x="472" y="1850"/>
                  </a:cubicBezTo>
                  <a:cubicBezTo>
                    <a:pt x="716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6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>
              <a:extLst>
                <a:ext uri="{FF2B5EF4-FFF2-40B4-BE49-F238E27FC236}">
                  <a16:creationId xmlns:a16="http://schemas.microsoft.com/office/drawing/2014/main" id="{F2095A77-90CD-A7F4-587D-A622B92C0514}"/>
                </a:ext>
              </a:extLst>
            </p:cNvPr>
            <p:cNvSpPr/>
            <p:nvPr/>
          </p:nvSpPr>
          <p:spPr>
            <a:xfrm>
              <a:off x="6721588" y="1490925"/>
              <a:ext cx="23150" cy="70250"/>
            </a:xfrm>
            <a:custGeom>
              <a:avLst/>
              <a:gdLst/>
              <a:ahLst/>
              <a:cxnLst/>
              <a:rect l="l" t="t" r="r" b="b"/>
              <a:pathLst>
                <a:path w="926" h="2810" extrusionOk="0">
                  <a:moveTo>
                    <a:pt x="472" y="0"/>
                  </a:moveTo>
                  <a:cubicBezTo>
                    <a:pt x="209" y="0"/>
                    <a:pt x="0" y="209"/>
                    <a:pt x="0" y="472"/>
                  </a:cubicBezTo>
                  <a:lnTo>
                    <a:pt x="0" y="2338"/>
                  </a:lnTo>
                  <a:cubicBezTo>
                    <a:pt x="0" y="2600"/>
                    <a:pt x="209" y="2810"/>
                    <a:pt x="472" y="2810"/>
                  </a:cubicBezTo>
                  <a:cubicBezTo>
                    <a:pt x="733" y="2810"/>
                    <a:pt x="925" y="2600"/>
                    <a:pt x="925" y="2338"/>
                  </a:cubicBezTo>
                  <a:lnTo>
                    <a:pt x="925" y="472"/>
                  </a:lnTo>
                  <a:cubicBezTo>
                    <a:pt x="925" y="209"/>
                    <a:pt x="733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>
              <a:extLst>
                <a:ext uri="{FF2B5EF4-FFF2-40B4-BE49-F238E27FC236}">
                  <a16:creationId xmlns:a16="http://schemas.microsoft.com/office/drawing/2014/main" id="{E93A43B4-FD9E-26AD-0EFE-1F01AB2123BB}"/>
                </a:ext>
              </a:extLst>
            </p:cNvPr>
            <p:cNvSpPr/>
            <p:nvPr/>
          </p:nvSpPr>
          <p:spPr>
            <a:xfrm>
              <a:off x="6998963" y="1490925"/>
              <a:ext cx="22725" cy="70250"/>
            </a:xfrm>
            <a:custGeom>
              <a:avLst/>
              <a:gdLst/>
              <a:ahLst/>
              <a:cxnLst/>
              <a:rect l="l" t="t" r="r" b="b"/>
              <a:pathLst>
                <a:path w="909" h="2810" extrusionOk="0">
                  <a:moveTo>
                    <a:pt x="455" y="0"/>
                  </a:moveTo>
                  <a:cubicBezTo>
                    <a:pt x="194" y="0"/>
                    <a:pt x="1" y="209"/>
                    <a:pt x="1" y="472"/>
                  </a:cubicBezTo>
                  <a:lnTo>
                    <a:pt x="1" y="2356"/>
                  </a:lnTo>
                  <a:cubicBezTo>
                    <a:pt x="1" y="2600"/>
                    <a:pt x="194" y="2810"/>
                    <a:pt x="455" y="2810"/>
                  </a:cubicBezTo>
                  <a:cubicBezTo>
                    <a:pt x="717" y="2810"/>
                    <a:pt x="908" y="2600"/>
                    <a:pt x="908" y="2356"/>
                  </a:cubicBezTo>
                  <a:lnTo>
                    <a:pt x="908" y="472"/>
                  </a:lnTo>
                  <a:cubicBezTo>
                    <a:pt x="908" y="209"/>
                    <a:pt x="717" y="0"/>
                    <a:pt x="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>
              <a:extLst>
                <a:ext uri="{FF2B5EF4-FFF2-40B4-BE49-F238E27FC236}">
                  <a16:creationId xmlns:a16="http://schemas.microsoft.com/office/drawing/2014/main" id="{EAB72C73-F383-25B3-3C78-72CEAB6DE7D0}"/>
                </a:ext>
              </a:extLst>
            </p:cNvPr>
            <p:cNvSpPr/>
            <p:nvPr/>
          </p:nvSpPr>
          <p:spPr>
            <a:xfrm>
              <a:off x="6952738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54" y="0"/>
                  </a:moveTo>
                  <a:cubicBezTo>
                    <a:pt x="210" y="0"/>
                    <a:pt x="1" y="210"/>
                    <a:pt x="1" y="471"/>
                  </a:cubicBezTo>
                  <a:lnTo>
                    <a:pt x="1" y="1396"/>
                  </a:lnTo>
                  <a:cubicBezTo>
                    <a:pt x="1" y="1640"/>
                    <a:pt x="210" y="1850"/>
                    <a:pt x="454" y="1850"/>
                  </a:cubicBezTo>
                  <a:cubicBezTo>
                    <a:pt x="717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7" y="0"/>
                    <a:pt x="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>
              <a:extLst>
                <a:ext uri="{FF2B5EF4-FFF2-40B4-BE49-F238E27FC236}">
                  <a16:creationId xmlns:a16="http://schemas.microsoft.com/office/drawing/2014/main" id="{F80FDA2F-726A-79EB-19AA-DF856297C722}"/>
                </a:ext>
              </a:extLst>
            </p:cNvPr>
            <p:cNvSpPr/>
            <p:nvPr/>
          </p:nvSpPr>
          <p:spPr>
            <a:xfrm>
              <a:off x="6674938" y="1584250"/>
              <a:ext cx="393850" cy="300975"/>
            </a:xfrm>
            <a:custGeom>
              <a:avLst/>
              <a:gdLst/>
              <a:ahLst/>
              <a:cxnLst/>
              <a:rect l="l" t="t" r="r" b="b"/>
              <a:pathLst>
                <a:path w="15754" h="12039" extrusionOk="0">
                  <a:moveTo>
                    <a:pt x="454" y="0"/>
                  </a:moveTo>
                  <a:cubicBezTo>
                    <a:pt x="209" y="0"/>
                    <a:pt x="0" y="210"/>
                    <a:pt x="0" y="472"/>
                  </a:cubicBezTo>
                  <a:lnTo>
                    <a:pt x="0" y="11568"/>
                  </a:lnTo>
                  <a:cubicBezTo>
                    <a:pt x="0" y="11851"/>
                    <a:pt x="223" y="12038"/>
                    <a:pt x="459" y="12038"/>
                  </a:cubicBezTo>
                  <a:cubicBezTo>
                    <a:pt x="572" y="12038"/>
                    <a:pt x="689" y="11995"/>
                    <a:pt x="784" y="11899"/>
                  </a:cubicBezTo>
                  <a:lnTo>
                    <a:pt x="3454" y="9230"/>
                  </a:lnTo>
                  <a:lnTo>
                    <a:pt x="15300" y="9230"/>
                  </a:lnTo>
                  <a:cubicBezTo>
                    <a:pt x="15544" y="9230"/>
                    <a:pt x="15753" y="9021"/>
                    <a:pt x="15753" y="8777"/>
                  </a:cubicBezTo>
                  <a:lnTo>
                    <a:pt x="15753" y="472"/>
                  </a:lnTo>
                  <a:cubicBezTo>
                    <a:pt x="15753" y="210"/>
                    <a:pt x="15544" y="0"/>
                    <a:pt x="15300" y="0"/>
                  </a:cubicBezTo>
                  <a:lnTo>
                    <a:pt x="10189" y="0"/>
                  </a:lnTo>
                  <a:lnTo>
                    <a:pt x="10189" y="2268"/>
                  </a:lnTo>
                  <a:cubicBezTo>
                    <a:pt x="10189" y="3385"/>
                    <a:pt x="9386" y="4327"/>
                    <a:pt x="8339" y="4537"/>
                  </a:cubicBezTo>
                  <a:lnTo>
                    <a:pt x="8339" y="5532"/>
                  </a:lnTo>
                  <a:lnTo>
                    <a:pt x="9263" y="5532"/>
                  </a:lnTo>
                  <a:cubicBezTo>
                    <a:pt x="9508" y="5532"/>
                    <a:pt x="9717" y="5741"/>
                    <a:pt x="9717" y="6002"/>
                  </a:cubicBezTo>
                  <a:cubicBezTo>
                    <a:pt x="9717" y="6264"/>
                    <a:pt x="9508" y="6456"/>
                    <a:pt x="9263" y="6456"/>
                  </a:cubicBezTo>
                  <a:lnTo>
                    <a:pt x="6490" y="6456"/>
                  </a:lnTo>
                  <a:cubicBezTo>
                    <a:pt x="6228" y="6456"/>
                    <a:pt x="6036" y="6264"/>
                    <a:pt x="6036" y="6002"/>
                  </a:cubicBezTo>
                  <a:cubicBezTo>
                    <a:pt x="6036" y="5741"/>
                    <a:pt x="6228" y="5532"/>
                    <a:pt x="6490" y="5532"/>
                  </a:cubicBezTo>
                  <a:lnTo>
                    <a:pt x="7414" y="5532"/>
                  </a:lnTo>
                  <a:lnTo>
                    <a:pt x="7414" y="4537"/>
                  </a:lnTo>
                  <a:cubicBezTo>
                    <a:pt x="6367" y="4327"/>
                    <a:pt x="5565" y="3385"/>
                    <a:pt x="5565" y="2268"/>
                  </a:cubicBezTo>
                  <a:lnTo>
                    <a:pt x="55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>
              <a:extLst>
                <a:ext uri="{FF2B5EF4-FFF2-40B4-BE49-F238E27FC236}">
                  <a16:creationId xmlns:a16="http://schemas.microsoft.com/office/drawing/2014/main" id="{5DA9BAA0-D4B9-E4AE-4ED9-3C9FE8199D48}"/>
                </a:ext>
              </a:extLst>
            </p:cNvPr>
            <p:cNvSpPr/>
            <p:nvPr/>
          </p:nvSpPr>
          <p:spPr>
            <a:xfrm>
              <a:off x="6837188" y="1502700"/>
              <a:ext cx="69350" cy="104700"/>
            </a:xfrm>
            <a:custGeom>
              <a:avLst/>
              <a:gdLst/>
              <a:ahLst/>
              <a:cxnLst/>
              <a:rect l="l" t="t" r="r" b="b"/>
              <a:pathLst>
                <a:path w="2774" h="4188" extrusionOk="0">
                  <a:moveTo>
                    <a:pt x="1378" y="1"/>
                  </a:moveTo>
                  <a:cubicBezTo>
                    <a:pt x="628" y="1"/>
                    <a:pt x="0" y="629"/>
                    <a:pt x="0" y="1378"/>
                  </a:cubicBezTo>
                  <a:lnTo>
                    <a:pt x="0" y="4188"/>
                  </a:lnTo>
                  <a:lnTo>
                    <a:pt x="2773" y="4188"/>
                  </a:lnTo>
                  <a:lnTo>
                    <a:pt x="2773" y="1378"/>
                  </a:lnTo>
                  <a:cubicBezTo>
                    <a:pt x="2773" y="629"/>
                    <a:pt x="2145" y="1"/>
                    <a:pt x="1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>
              <a:extLst>
                <a:ext uri="{FF2B5EF4-FFF2-40B4-BE49-F238E27FC236}">
                  <a16:creationId xmlns:a16="http://schemas.microsoft.com/office/drawing/2014/main" id="{98A02F56-DA76-1BD5-D7DC-0355343E8AE9}"/>
                </a:ext>
              </a:extLst>
            </p:cNvPr>
            <p:cNvSpPr/>
            <p:nvPr/>
          </p:nvSpPr>
          <p:spPr>
            <a:xfrm>
              <a:off x="6837188" y="1630475"/>
              <a:ext cx="69350" cy="45400"/>
            </a:xfrm>
            <a:custGeom>
              <a:avLst/>
              <a:gdLst/>
              <a:ahLst/>
              <a:cxnLst/>
              <a:rect l="l" t="t" r="r" b="b"/>
              <a:pathLst>
                <a:path w="2774" h="1816" extrusionOk="0">
                  <a:moveTo>
                    <a:pt x="0" y="1"/>
                  </a:moveTo>
                  <a:lnTo>
                    <a:pt x="0" y="419"/>
                  </a:lnTo>
                  <a:cubicBezTo>
                    <a:pt x="0" y="1187"/>
                    <a:pt x="628" y="1815"/>
                    <a:pt x="1378" y="1815"/>
                  </a:cubicBezTo>
                  <a:cubicBezTo>
                    <a:pt x="2145" y="1815"/>
                    <a:pt x="2773" y="1187"/>
                    <a:pt x="2773" y="41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6">
            <a:extLst>
              <a:ext uri="{FF2B5EF4-FFF2-40B4-BE49-F238E27FC236}">
                <a16:creationId xmlns:a16="http://schemas.microsoft.com/office/drawing/2014/main" id="{2B73A7EF-F169-7D99-AE43-7DE44D2ED385}"/>
              </a:ext>
            </a:extLst>
          </p:cNvPr>
          <p:cNvGrpSpPr/>
          <p:nvPr/>
        </p:nvGrpSpPr>
        <p:grpSpPr>
          <a:xfrm>
            <a:off x="7495358" y="4615864"/>
            <a:ext cx="332239" cy="328589"/>
            <a:chOff x="3385438" y="2850425"/>
            <a:chExt cx="398225" cy="393850"/>
          </a:xfrm>
        </p:grpSpPr>
        <p:sp>
          <p:nvSpPr>
            <p:cNvPr id="500" name="Google Shape;500;p36">
              <a:extLst>
                <a:ext uri="{FF2B5EF4-FFF2-40B4-BE49-F238E27FC236}">
                  <a16:creationId xmlns:a16="http://schemas.microsoft.com/office/drawing/2014/main" id="{C2991F76-BD0B-0AF9-3C28-48E99E506EB7}"/>
                </a:ext>
              </a:extLst>
            </p:cNvPr>
            <p:cNvSpPr/>
            <p:nvPr/>
          </p:nvSpPr>
          <p:spPr>
            <a:xfrm>
              <a:off x="3482688" y="2966450"/>
              <a:ext cx="207625" cy="122150"/>
            </a:xfrm>
            <a:custGeom>
              <a:avLst/>
              <a:gdLst/>
              <a:ahLst/>
              <a:cxnLst/>
              <a:rect l="l" t="t" r="r" b="b"/>
              <a:pathLst>
                <a:path w="8305" h="4886" extrusionOk="0">
                  <a:moveTo>
                    <a:pt x="5078" y="471"/>
                  </a:moveTo>
                  <a:cubicBezTo>
                    <a:pt x="5846" y="471"/>
                    <a:pt x="6456" y="1082"/>
                    <a:pt x="6456" y="1850"/>
                  </a:cubicBezTo>
                  <a:cubicBezTo>
                    <a:pt x="6456" y="2617"/>
                    <a:pt x="5846" y="3245"/>
                    <a:pt x="5078" y="3245"/>
                  </a:cubicBezTo>
                  <a:cubicBezTo>
                    <a:pt x="4310" y="3245"/>
                    <a:pt x="3699" y="2617"/>
                    <a:pt x="3699" y="1850"/>
                  </a:cubicBezTo>
                  <a:cubicBezTo>
                    <a:pt x="3699" y="1082"/>
                    <a:pt x="4310" y="471"/>
                    <a:pt x="5078" y="471"/>
                  </a:cubicBezTo>
                  <a:close/>
                  <a:moveTo>
                    <a:pt x="1" y="0"/>
                  </a:moveTo>
                  <a:lnTo>
                    <a:pt x="1" y="4432"/>
                  </a:lnTo>
                  <a:lnTo>
                    <a:pt x="1973" y="2443"/>
                  </a:lnTo>
                  <a:cubicBezTo>
                    <a:pt x="2068" y="2355"/>
                    <a:pt x="2190" y="2312"/>
                    <a:pt x="2310" y="2312"/>
                  </a:cubicBezTo>
                  <a:cubicBezTo>
                    <a:pt x="2430" y="2312"/>
                    <a:pt x="2548" y="2355"/>
                    <a:pt x="2636" y="2443"/>
                  </a:cubicBezTo>
                  <a:lnTo>
                    <a:pt x="5078" y="4885"/>
                  </a:lnTo>
                  <a:lnTo>
                    <a:pt x="6595" y="3367"/>
                  </a:lnTo>
                  <a:cubicBezTo>
                    <a:pt x="6682" y="3279"/>
                    <a:pt x="6800" y="3236"/>
                    <a:pt x="6920" y="3236"/>
                  </a:cubicBezTo>
                  <a:cubicBezTo>
                    <a:pt x="7040" y="3236"/>
                    <a:pt x="7163" y="3279"/>
                    <a:pt x="7258" y="3367"/>
                  </a:cubicBezTo>
                  <a:lnTo>
                    <a:pt x="8305" y="4432"/>
                  </a:lnTo>
                  <a:lnTo>
                    <a:pt x="8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>
              <a:extLst>
                <a:ext uri="{FF2B5EF4-FFF2-40B4-BE49-F238E27FC236}">
                  <a16:creationId xmlns:a16="http://schemas.microsoft.com/office/drawing/2014/main" id="{C07E9CCB-7373-FE4A-E8BE-D1C168A8A2FA}"/>
                </a:ext>
              </a:extLst>
            </p:cNvPr>
            <p:cNvSpPr/>
            <p:nvPr/>
          </p:nvSpPr>
          <p:spPr>
            <a:xfrm>
              <a:off x="3598288" y="3001325"/>
              <a:ext cx="23125" cy="23125"/>
            </a:xfrm>
            <a:custGeom>
              <a:avLst/>
              <a:gdLst/>
              <a:ahLst/>
              <a:cxnLst/>
              <a:rect l="l" t="t" r="r" b="b"/>
              <a:pathLst>
                <a:path w="925" h="925" extrusionOk="0">
                  <a:moveTo>
                    <a:pt x="454" y="1"/>
                  </a:moveTo>
                  <a:cubicBezTo>
                    <a:pt x="192" y="1"/>
                    <a:pt x="0" y="210"/>
                    <a:pt x="0" y="455"/>
                  </a:cubicBezTo>
                  <a:cubicBezTo>
                    <a:pt x="0" y="716"/>
                    <a:pt x="192" y="925"/>
                    <a:pt x="454" y="925"/>
                  </a:cubicBezTo>
                  <a:cubicBezTo>
                    <a:pt x="715" y="925"/>
                    <a:pt x="924" y="716"/>
                    <a:pt x="924" y="455"/>
                  </a:cubicBezTo>
                  <a:cubicBezTo>
                    <a:pt x="924" y="210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>
              <a:extLst>
                <a:ext uri="{FF2B5EF4-FFF2-40B4-BE49-F238E27FC236}">
                  <a16:creationId xmlns:a16="http://schemas.microsoft.com/office/drawing/2014/main" id="{1C71D0B7-1A39-C763-A08A-FC650AC99DC2}"/>
                </a:ext>
              </a:extLst>
            </p:cNvPr>
            <p:cNvSpPr/>
            <p:nvPr/>
          </p:nvSpPr>
          <p:spPr>
            <a:xfrm>
              <a:off x="3385438" y="2850425"/>
              <a:ext cx="398225" cy="393850"/>
            </a:xfrm>
            <a:custGeom>
              <a:avLst/>
              <a:gdLst/>
              <a:ahLst/>
              <a:cxnLst/>
              <a:rect l="l" t="t" r="r" b="b"/>
              <a:pathLst>
                <a:path w="15929" h="15754" extrusionOk="0">
                  <a:moveTo>
                    <a:pt x="12195" y="3716"/>
                  </a:moveTo>
                  <a:cubicBezTo>
                    <a:pt x="12702" y="3716"/>
                    <a:pt x="13120" y="4135"/>
                    <a:pt x="13120" y="4641"/>
                  </a:cubicBezTo>
                  <a:lnTo>
                    <a:pt x="13120" y="11113"/>
                  </a:lnTo>
                  <a:cubicBezTo>
                    <a:pt x="13120" y="11620"/>
                    <a:pt x="12702" y="12038"/>
                    <a:pt x="12195" y="12038"/>
                  </a:cubicBezTo>
                  <a:lnTo>
                    <a:pt x="3891" y="12038"/>
                  </a:lnTo>
                  <a:cubicBezTo>
                    <a:pt x="3385" y="12038"/>
                    <a:pt x="2967" y="11620"/>
                    <a:pt x="2967" y="11113"/>
                  </a:cubicBezTo>
                  <a:lnTo>
                    <a:pt x="2967" y="4641"/>
                  </a:lnTo>
                  <a:cubicBezTo>
                    <a:pt x="2967" y="4135"/>
                    <a:pt x="3385" y="3716"/>
                    <a:pt x="3891" y="3716"/>
                  </a:cubicBezTo>
                  <a:close/>
                  <a:moveTo>
                    <a:pt x="8043" y="1"/>
                  </a:moveTo>
                  <a:cubicBezTo>
                    <a:pt x="3681" y="1"/>
                    <a:pt x="157" y="3525"/>
                    <a:pt x="157" y="7868"/>
                  </a:cubicBezTo>
                  <a:cubicBezTo>
                    <a:pt x="157" y="9927"/>
                    <a:pt x="978" y="11899"/>
                    <a:pt x="2390" y="13364"/>
                  </a:cubicBezTo>
                  <a:lnTo>
                    <a:pt x="350" y="14935"/>
                  </a:lnTo>
                  <a:cubicBezTo>
                    <a:pt x="1" y="15196"/>
                    <a:pt x="192" y="15754"/>
                    <a:pt x="629" y="15754"/>
                  </a:cubicBezTo>
                  <a:lnTo>
                    <a:pt x="8078" y="15754"/>
                  </a:lnTo>
                  <a:cubicBezTo>
                    <a:pt x="12404" y="15737"/>
                    <a:pt x="15928" y="12230"/>
                    <a:pt x="15928" y="7868"/>
                  </a:cubicBezTo>
                  <a:cubicBezTo>
                    <a:pt x="15928" y="3525"/>
                    <a:pt x="12404" y="1"/>
                    <a:pt x="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>
              <a:extLst>
                <a:ext uri="{FF2B5EF4-FFF2-40B4-BE49-F238E27FC236}">
                  <a16:creationId xmlns:a16="http://schemas.microsoft.com/office/drawing/2014/main" id="{6A07F719-6975-9646-3E34-E8713EA7233E}"/>
                </a:ext>
              </a:extLst>
            </p:cNvPr>
            <p:cNvSpPr/>
            <p:nvPr/>
          </p:nvSpPr>
          <p:spPr>
            <a:xfrm>
              <a:off x="3482688" y="3051925"/>
              <a:ext cx="207625" cy="76350"/>
            </a:xfrm>
            <a:custGeom>
              <a:avLst/>
              <a:gdLst/>
              <a:ahLst/>
              <a:cxnLst/>
              <a:rect l="l" t="t" r="r" b="b"/>
              <a:pathLst>
                <a:path w="8305" h="3054" extrusionOk="0">
                  <a:moveTo>
                    <a:pt x="2303" y="1"/>
                  </a:moveTo>
                  <a:lnTo>
                    <a:pt x="1" y="2320"/>
                  </a:lnTo>
                  <a:lnTo>
                    <a:pt x="1" y="3053"/>
                  </a:lnTo>
                  <a:lnTo>
                    <a:pt x="8305" y="3053"/>
                  </a:lnTo>
                  <a:lnTo>
                    <a:pt x="8305" y="2320"/>
                  </a:lnTo>
                  <a:lnTo>
                    <a:pt x="6927" y="925"/>
                  </a:lnTo>
                  <a:lnTo>
                    <a:pt x="5409" y="2443"/>
                  </a:lnTo>
                  <a:cubicBezTo>
                    <a:pt x="5313" y="2539"/>
                    <a:pt x="5196" y="2587"/>
                    <a:pt x="5078" y="2587"/>
                  </a:cubicBezTo>
                  <a:cubicBezTo>
                    <a:pt x="4960" y="2587"/>
                    <a:pt x="4842" y="2539"/>
                    <a:pt x="4746" y="2443"/>
                  </a:cubicBezTo>
                  <a:lnTo>
                    <a:pt x="2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36">
            <a:extLst>
              <a:ext uri="{FF2B5EF4-FFF2-40B4-BE49-F238E27FC236}">
                <a16:creationId xmlns:a16="http://schemas.microsoft.com/office/drawing/2014/main" id="{802C09DD-22FC-A3C2-743E-9892A0726DAE}"/>
              </a:ext>
            </a:extLst>
          </p:cNvPr>
          <p:cNvSpPr txBox="1"/>
          <p:nvPr/>
        </p:nvSpPr>
        <p:spPr>
          <a:xfrm>
            <a:off x="1691950" y="446150"/>
            <a:ext cx="3409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Основной</a:t>
            </a:r>
            <a:r>
              <a:rPr lang="en" sz="2000" b="1" dirty="0">
                <a:solidFill>
                  <a:schemeClr val="lt1"/>
                </a:solidFill>
                <a:latin typeface="Lexend Deca"/>
              </a:rPr>
              <a:t> </a:t>
            </a:r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функционал</a:t>
            </a:r>
          </a:p>
        </p:txBody>
      </p:sp>
      <p:sp>
        <p:nvSpPr>
          <p:cNvPr id="505" name="Google Shape;505;p36">
            <a:extLst>
              <a:ext uri="{FF2B5EF4-FFF2-40B4-BE49-F238E27FC236}">
                <a16:creationId xmlns:a16="http://schemas.microsoft.com/office/drawing/2014/main" id="{CC06A23A-543F-E148-ABBD-5750C0B873D8}"/>
              </a:ext>
            </a:extLst>
          </p:cNvPr>
          <p:cNvSpPr txBox="1"/>
          <p:nvPr/>
        </p:nvSpPr>
        <p:spPr>
          <a:xfrm>
            <a:off x="866942" y="4565453"/>
            <a:ext cx="4240384" cy="428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700" b="1" dirty="0" err="1">
                <a:solidFill>
                  <a:schemeClr val="lt1"/>
                </a:solidFill>
              </a:rPr>
              <a:t>Мне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dirty="0" err="1">
                <a:solidFill>
                  <a:schemeClr val="lt1"/>
                </a:solidFill>
              </a:rPr>
              <a:t>кажется</a:t>
            </a:r>
            <a:r>
              <a:rPr lang="en" sz="1700" b="1" dirty="0">
                <a:solidFill>
                  <a:schemeClr val="lt1"/>
                </a:solidFill>
              </a:rPr>
              <a:t>, </a:t>
            </a:r>
            <a:r>
              <a:rPr lang="en" sz="1700" b="1" dirty="0" err="1">
                <a:solidFill>
                  <a:schemeClr val="lt1"/>
                </a:solidFill>
              </a:rPr>
              <a:t>это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dirty="0" err="1">
                <a:solidFill>
                  <a:schemeClr val="lt1"/>
                </a:solidFill>
              </a:rPr>
              <a:t>очень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dirty="0" err="1">
                <a:solidFill>
                  <a:schemeClr val="lt1"/>
                </a:solidFill>
              </a:rPr>
              <a:t>удобно</a:t>
            </a:r>
            <a:r>
              <a:rPr lang="en" sz="1700" b="1" dirty="0">
                <a:solidFill>
                  <a:schemeClr val="lt1"/>
                </a:solidFill>
              </a:rPr>
              <a:t>!</a:t>
            </a:r>
          </a:p>
        </p:txBody>
      </p:sp>
      <p:sp>
        <p:nvSpPr>
          <p:cNvPr id="507" name="Google Shape;507;p36">
            <a:extLst>
              <a:ext uri="{FF2B5EF4-FFF2-40B4-BE49-F238E27FC236}">
                <a16:creationId xmlns:a16="http://schemas.microsoft.com/office/drawing/2014/main" id="{6A3B9E7F-A2F5-2208-C8EC-B04A0EDA06B9}"/>
              </a:ext>
            </a:extLst>
          </p:cNvPr>
          <p:cNvSpPr txBox="1"/>
          <p:nvPr/>
        </p:nvSpPr>
        <p:spPr>
          <a:xfrm>
            <a:off x="3944151" y="3899660"/>
            <a:ext cx="7773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bg1"/>
                </a:solidFill>
                <a:latin typeface="Lexend Deca"/>
                <a:ea typeface="Lexend Deca"/>
                <a:cs typeface="Lexend Deca"/>
                <a:sym typeface="Lexend Deca"/>
              </a:rPr>
              <a:t>11:25 AM</a:t>
            </a:r>
            <a:endParaRPr lang="ru-RU" sz="1000" dirty="0">
              <a:solidFill>
                <a:schemeClr val="bg1"/>
              </a:solidFill>
              <a:latin typeface="Lexend Deca"/>
              <a:ea typeface="Lexend Deca"/>
              <a:cs typeface="Lexend Deca"/>
            </a:endParaRPr>
          </a:p>
        </p:txBody>
      </p:sp>
      <p:pic>
        <p:nvPicPr>
          <p:cNvPr id="3" name="Рисунок 2" descr="Изображение выглядит как мультфильм, графическая вставка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0A2E2059-BFA0-053A-1DB4-A46BF7CE36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029" y="304832"/>
            <a:ext cx="649268" cy="633608"/>
          </a:xfrm>
          <a:prstGeom prst="ellipse">
            <a:avLst/>
          </a:prstGeom>
        </p:spPr>
      </p:pic>
      <p:pic>
        <p:nvPicPr>
          <p:cNvPr id="7" name="Рисунок 6" descr="Изображение выглядит как текст, снимок экрана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B828E1E1-0C11-0925-12DF-E815E4718B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4550" y="1269067"/>
            <a:ext cx="1420593" cy="2916331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, снимок экрана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A81723B8-57CB-F53B-8EE9-6AD3E389FE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9733" y="1277471"/>
            <a:ext cx="1344954" cy="290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80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>
          <a:extLst>
            <a:ext uri="{FF2B5EF4-FFF2-40B4-BE49-F238E27FC236}">
              <a16:creationId xmlns:a16="http://schemas.microsoft.com/office/drawing/2014/main" id="{CAE6B675-AA35-5E4C-0400-F1E93E04C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снимок экрана, Прямоугольник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4D854078-AD04-9D81-15C5-CFEF2AEF6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78" name="Google Shape;478;p36">
            <a:extLst>
              <a:ext uri="{FF2B5EF4-FFF2-40B4-BE49-F238E27FC236}">
                <a16:creationId xmlns:a16="http://schemas.microsoft.com/office/drawing/2014/main" id="{7D77BBE6-2DA0-F301-6259-3125DAFB0EB5}"/>
              </a:ext>
            </a:extLst>
          </p:cNvPr>
          <p:cNvSpPr/>
          <p:nvPr/>
        </p:nvSpPr>
        <p:spPr>
          <a:xfrm>
            <a:off x="123770" y="1181568"/>
            <a:ext cx="4606080" cy="3137334"/>
          </a:xfrm>
          <a:custGeom>
            <a:avLst/>
            <a:gdLst/>
            <a:ahLst/>
            <a:cxnLst/>
            <a:rect l="l" t="t" r="r" b="b"/>
            <a:pathLst>
              <a:path w="66438" h="24024" extrusionOk="0">
                <a:moveTo>
                  <a:pt x="212" y="0"/>
                </a:moveTo>
                <a:cubicBezTo>
                  <a:pt x="124" y="0"/>
                  <a:pt x="54" y="52"/>
                  <a:pt x="19" y="140"/>
                </a:cubicBezTo>
                <a:cubicBezTo>
                  <a:pt x="1" y="210"/>
                  <a:pt x="37" y="296"/>
                  <a:pt x="107" y="331"/>
                </a:cubicBezTo>
                <a:lnTo>
                  <a:pt x="4660" y="3245"/>
                </a:lnTo>
                <a:lnTo>
                  <a:pt x="4660" y="21581"/>
                </a:lnTo>
                <a:cubicBezTo>
                  <a:pt x="4660" y="22925"/>
                  <a:pt x="5760" y="24023"/>
                  <a:pt x="7102" y="24023"/>
                </a:cubicBezTo>
                <a:lnTo>
                  <a:pt x="63995" y="24023"/>
                </a:lnTo>
                <a:cubicBezTo>
                  <a:pt x="65338" y="24023"/>
                  <a:pt x="66437" y="22925"/>
                  <a:pt x="66437" y="21581"/>
                </a:cubicBezTo>
                <a:lnTo>
                  <a:pt x="66437" y="2443"/>
                </a:lnTo>
                <a:cubicBezTo>
                  <a:pt x="66437" y="1099"/>
                  <a:pt x="65338" y="0"/>
                  <a:pt x="63995" y="0"/>
                </a:cubicBezTo>
                <a:close/>
              </a:path>
            </a:pathLst>
          </a:custGeom>
          <a:solidFill>
            <a:srgbClr val="681C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6">
            <a:extLst>
              <a:ext uri="{FF2B5EF4-FFF2-40B4-BE49-F238E27FC236}">
                <a16:creationId xmlns:a16="http://schemas.microsoft.com/office/drawing/2014/main" id="{71D4BF4C-AA32-7A39-AC66-46F6165E2D0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805075" y="1926700"/>
            <a:ext cx="26763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Problem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80" name="Google Shape;480;p36">
            <a:extLst>
              <a:ext uri="{FF2B5EF4-FFF2-40B4-BE49-F238E27FC236}">
                <a16:creationId xmlns:a16="http://schemas.microsoft.com/office/drawing/2014/main" id="{E64D77C6-16B7-3221-83D1-87CD1E16A76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00494" y="1912709"/>
            <a:ext cx="3693300" cy="1682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Это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именно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то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пространство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для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рабочего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 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общения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,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которое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поможет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вам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повысить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продуктивность</a:t>
            </a:r>
            <a:endParaRPr lang="en" sz="2000" b="1">
              <a:solidFill>
                <a:srgbClr val="681C02"/>
              </a:solidFill>
              <a:latin typeface="Arial"/>
              <a:cs typeface="Arial"/>
            </a:endParaRPr>
          </a:p>
        </p:txBody>
      </p:sp>
      <p:grpSp>
        <p:nvGrpSpPr>
          <p:cNvPr id="482" name="Google Shape;482;p36">
            <a:extLst>
              <a:ext uri="{FF2B5EF4-FFF2-40B4-BE49-F238E27FC236}">
                <a16:creationId xmlns:a16="http://schemas.microsoft.com/office/drawing/2014/main" id="{9AE0C091-D336-4B68-50EE-56B41B7A2899}"/>
              </a:ext>
            </a:extLst>
          </p:cNvPr>
          <p:cNvGrpSpPr/>
          <p:nvPr/>
        </p:nvGrpSpPr>
        <p:grpSpPr>
          <a:xfrm>
            <a:off x="7526973" y="530839"/>
            <a:ext cx="332201" cy="324420"/>
            <a:chOff x="3380213" y="4209475"/>
            <a:chExt cx="403450" cy="394000"/>
          </a:xfrm>
        </p:grpSpPr>
        <p:sp>
          <p:nvSpPr>
            <p:cNvPr id="483" name="Google Shape;483;p36">
              <a:extLst>
                <a:ext uri="{FF2B5EF4-FFF2-40B4-BE49-F238E27FC236}">
                  <a16:creationId xmlns:a16="http://schemas.microsoft.com/office/drawing/2014/main" id="{5EE62F9E-711C-22A3-ED81-D1987A83CA47}"/>
                </a:ext>
              </a:extLst>
            </p:cNvPr>
            <p:cNvSpPr/>
            <p:nvPr/>
          </p:nvSpPr>
          <p:spPr>
            <a:xfrm>
              <a:off x="3380213" y="4266625"/>
              <a:ext cx="338900" cy="336850"/>
            </a:xfrm>
            <a:custGeom>
              <a:avLst/>
              <a:gdLst/>
              <a:ahLst/>
              <a:cxnLst/>
              <a:rect l="l" t="t" r="r" b="b"/>
              <a:pathLst>
                <a:path w="13556" h="13474" extrusionOk="0">
                  <a:moveTo>
                    <a:pt x="3399" y="0"/>
                  </a:moveTo>
                  <a:cubicBezTo>
                    <a:pt x="3221" y="0"/>
                    <a:pt x="3041" y="51"/>
                    <a:pt x="2878" y="157"/>
                  </a:cubicBezTo>
                  <a:lnTo>
                    <a:pt x="1431" y="1134"/>
                  </a:lnTo>
                  <a:cubicBezTo>
                    <a:pt x="0" y="2093"/>
                    <a:pt x="245" y="4082"/>
                    <a:pt x="889" y="5687"/>
                  </a:cubicBezTo>
                  <a:cubicBezTo>
                    <a:pt x="2024" y="8479"/>
                    <a:pt x="4850" y="11497"/>
                    <a:pt x="7589" y="12805"/>
                  </a:cubicBezTo>
                  <a:cubicBezTo>
                    <a:pt x="8384" y="13190"/>
                    <a:pt x="9290" y="13473"/>
                    <a:pt x="10124" y="13473"/>
                  </a:cubicBezTo>
                  <a:cubicBezTo>
                    <a:pt x="10919" y="13473"/>
                    <a:pt x="11649" y="13216"/>
                    <a:pt x="12160" y="12544"/>
                  </a:cubicBezTo>
                  <a:lnTo>
                    <a:pt x="13225" y="11149"/>
                  </a:lnTo>
                  <a:cubicBezTo>
                    <a:pt x="13555" y="10730"/>
                    <a:pt x="13451" y="10137"/>
                    <a:pt x="13015" y="9823"/>
                  </a:cubicBezTo>
                  <a:lnTo>
                    <a:pt x="10276" y="7973"/>
                  </a:lnTo>
                  <a:cubicBezTo>
                    <a:pt x="10119" y="7871"/>
                    <a:pt x="9941" y="7822"/>
                    <a:pt x="9765" y="7822"/>
                  </a:cubicBezTo>
                  <a:cubicBezTo>
                    <a:pt x="9490" y="7822"/>
                    <a:pt x="9218" y="7942"/>
                    <a:pt x="9038" y="8165"/>
                  </a:cubicBezTo>
                  <a:lnTo>
                    <a:pt x="8356" y="9055"/>
                  </a:lnTo>
                  <a:cubicBezTo>
                    <a:pt x="8208" y="9249"/>
                    <a:pt x="7977" y="9353"/>
                    <a:pt x="7742" y="9353"/>
                  </a:cubicBezTo>
                  <a:cubicBezTo>
                    <a:pt x="7619" y="9353"/>
                    <a:pt x="7494" y="9325"/>
                    <a:pt x="7379" y="9264"/>
                  </a:cubicBezTo>
                  <a:cubicBezTo>
                    <a:pt x="6193" y="8618"/>
                    <a:pt x="4990" y="7345"/>
                    <a:pt x="4414" y="6106"/>
                  </a:cubicBezTo>
                  <a:cubicBezTo>
                    <a:pt x="4257" y="5757"/>
                    <a:pt x="4379" y="5356"/>
                    <a:pt x="4693" y="5147"/>
                  </a:cubicBezTo>
                  <a:lnTo>
                    <a:pt x="5600" y="4519"/>
                  </a:lnTo>
                  <a:cubicBezTo>
                    <a:pt x="6002" y="4257"/>
                    <a:pt x="6123" y="3716"/>
                    <a:pt x="5879" y="3298"/>
                  </a:cubicBezTo>
                  <a:lnTo>
                    <a:pt x="4204" y="453"/>
                  </a:lnTo>
                  <a:cubicBezTo>
                    <a:pt x="4025" y="162"/>
                    <a:pt x="3717" y="0"/>
                    <a:pt x="3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>
              <a:extLst>
                <a:ext uri="{FF2B5EF4-FFF2-40B4-BE49-F238E27FC236}">
                  <a16:creationId xmlns:a16="http://schemas.microsoft.com/office/drawing/2014/main" id="{C04F73B4-DA99-7BB3-26B3-BFAE2B523508}"/>
                </a:ext>
              </a:extLst>
            </p:cNvPr>
            <p:cNvSpPr/>
            <p:nvPr/>
          </p:nvSpPr>
          <p:spPr>
            <a:xfrm>
              <a:off x="3537238" y="4209475"/>
              <a:ext cx="246425" cy="230850"/>
            </a:xfrm>
            <a:custGeom>
              <a:avLst/>
              <a:gdLst/>
              <a:ahLst/>
              <a:cxnLst/>
              <a:rect l="l" t="t" r="r" b="b"/>
              <a:pathLst>
                <a:path w="9857" h="9234" extrusionOk="0">
                  <a:moveTo>
                    <a:pt x="7048" y="2339"/>
                  </a:moveTo>
                  <a:cubicBezTo>
                    <a:pt x="7309" y="2339"/>
                    <a:pt x="7519" y="2548"/>
                    <a:pt x="7519" y="2809"/>
                  </a:cubicBezTo>
                  <a:cubicBezTo>
                    <a:pt x="7519" y="3053"/>
                    <a:pt x="7309" y="3263"/>
                    <a:pt x="7048" y="3263"/>
                  </a:cubicBezTo>
                  <a:lnTo>
                    <a:pt x="2896" y="3263"/>
                  </a:lnTo>
                  <a:cubicBezTo>
                    <a:pt x="2634" y="3263"/>
                    <a:pt x="2424" y="3053"/>
                    <a:pt x="2424" y="2809"/>
                  </a:cubicBezTo>
                  <a:cubicBezTo>
                    <a:pt x="2424" y="2548"/>
                    <a:pt x="2634" y="2339"/>
                    <a:pt x="2896" y="2339"/>
                  </a:cubicBezTo>
                  <a:close/>
                  <a:moveTo>
                    <a:pt x="5669" y="4188"/>
                  </a:moveTo>
                  <a:cubicBezTo>
                    <a:pt x="5914" y="4188"/>
                    <a:pt x="6123" y="4397"/>
                    <a:pt x="6123" y="4642"/>
                  </a:cubicBezTo>
                  <a:cubicBezTo>
                    <a:pt x="6123" y="4903"/>
                    <a:pt x="5914" y="5112"/>
                    <a:pt x="5669" y="5112"/>
                  </a:cubicBezTo>
                  <a:lnTo>
                    <a:pt x="2896" y="5112"/>
                  </a:lnTo>
                  <a:cubicBezTo>
                    <a:pt x="2634" y="5112"/>
                    <a:pt x="2424" y="4903"/>
                    <a:pt x="2424" y="4642"/>
                  </a:cubicBezTo>
                  <a:cubicBezTo>
                    <a:pt x="2424" y="4397"/>
                    <a:pt x="2634" y="4188"/>
                    <a:pt x="2896" y="4188"/>
                  </a:cubicBezTo>
                  <a:close/>
                  <a:moveTo>
                    <a:pt x="3699" y="1"/>
                  </a:moveTo>
                  <a:cubicBezTo>
                    <a:pt x="1657" y="1"/>
                    <a:pt x="0" y="1658"/>
                    <a:pt x="0" y="3700"/>
                  </a:cubicBezTo>
                  <a:cubicBezTo>
                    <a:pt x="0" y="5723"/>
                    <a:pt x="1640" y="7380"/>
                    <a:pt x="3664" y="7380"/>
                  </a:cubicBezTo>
                  <a:lnTo>
                    <a:pt x="3664" y="8776"/>
                  </a:lnTo>
                  <a:cubicBezTo>
                    <a:pt x="3664" y="9055"/>
                    <a:pt x="3888" y="9234"/>
                    <a:pt x="4126" y="9234"/>
                  </a:cubicBezTo>
                  <a:cubicBezTo>
                    <a:pt x="4245" y="9234"/>
                    <a:pt x="4367" y="9189"/>
                    <a:pt x="4466" y="9090"/>
                  </a:cubicBezTo>
                  <a:lnTo>
                    <a:pt x="6141" y="7380"/>
                  </a:lnTo>
                  <a:lnTo>
                    <a:pt x="6158" y="7380"/>
                  </a:lnTo>
                  <a:cubicBezTo>
                    <a:pt x="8200" y="7380"/>
                    <a:pt x="9856" y="5740"/>
                    <a:pt x="9856" y="3700"/>
                  </a:cubicBezTo>
                  <a:cubicBezTo>
                    <a:pt x="9856" y="1658"/>
                    <a:pt x="8200" y="1"/>
                    <a:pt x="6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36">
            <a:extLst>
              <a:ext uri="{FF2B5EF4-FFF2-40B4-BE49-F238E27FC236}">
                <a16:creationId xmlns:a16="http://schemas.microsoft.com/office/drawing/2014/main" id="{6B203C80-B8E2-8B3D-0BE5-B4C4DA1E3913}"/>
              </a:ext>
            </a:extLst>
          </p:cNvPr>
          <p:cNvSpPr/>
          <p:nvPr/>
        </p:nvSpPr>
        <p:spPr>
          <a:xfrm rot="-2700000">
            <a:off x="761762" y="591157"/>
            <a:ext cx="207049" cy="203877"/>
          </a:xfrm>
          <a:custGeom>
            <a:avLst/>
            <a:gdLst/>
            <a:ahLst/>
            <a:cxnLst/>
            <a:rect l="l" t="t" r="r" b="b"/>
            <a:pathLst>
              <a:path w="6985" h="6878" extrusionOk="0">
                <a:moveTo>
                  <a:pt x="492" y="0"/>
                </a:moveTo>
                <a:cubicBezTo>
                  <a:pt x="219" y="0"/>
                  <a:pt x="0" y="235"/>
                  <a:pt x="85" y="545"/>
                </a:cubicBezTo>
                <a:lnTo>
                  <a:pt x="1503" y="5712"/>
                </a:lnTo>
                <a:cubicBezTo>
                  <a:pt x="1559" y="5882"/>
                  <a:pt x="1707" y="5984"/>
                  <a:pt x="1856" y="5984"/>
                </a:cubicBezTo>
                <a:cubicBezTo>
                  <a:pt x="1956" y="5984"/>
                  <a:pt x="2057" y="5939"/>
                  <a:pt x="2133" y="5838"/>
                </a:cubicBezTo>
                <a:lnTo>
                  <a:pt x="2889" y="4735"/>
                </a:lnTo>
                <a:lnTo>
                  <a:pt x="3739" y="5712"/>
                </a:lnTo>
                <a:lnTo>
                  <a:pt x="4622" y="6594"/>
                </a:lnTo>
                <a:cubicBezTo>
                  <a:pt x="4811" y="6783"/>
                  <a:pt x="5086" y="6878"/>
                  <a:pt x="5362" y="6878"/>
                </a:cubicBezTo>
                <a:cubicBezTo>
                  <a:pt x="5638" y="6878"/>
                  <a:pt x="5913" y="6783"/>
                  <a:pt x="6102" y="6594"/>
                </a:cubicBezTo>
                <a:lnTo>
                  <a:pt x="6575" y="6122"/>
                </a:lnTo>
                <a:cubicBezTo>
                  <a:pt x="6984" y="5712"/>
                  <a:pt x="6984" y="5113"/>
                  <a:pt x="6575" y="4672"/>
                </a:cubicBezTo>
                <a:lnTo>
                  <a:pt x="4811" y="2814"/>
                </a:lnTo>
                <a:lnTo>
                  <a:pt x="5913" y="2058"/>
                </a:lnTo>
                <a:cubicBezTo>
                  <a:pt x="6134" y="1900"/>
                  <a:pt x="6102" y="1522"/>
                  <a:pt x="5787" y="1427"/>
                </a:cubicBezTo>
                <a:lnTo>
                  <a:pt x="589" y="10"/>
                </a:lnTo>
                <a:cubicBezTo>
                  <a:pt x="556" y="3"/>
                  <a:pt x="524" y="0"/>
                  <a:pt x="49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6">
            <a:extLst>
              <a:ext uri="{FF2B5EF4-FFF2-40B4-BE49-F238E27FC236}">
                <a16:creationId xmlns:a16="http://schemas.microsoft.com/office/drawing/2014/main" id="{1C19353A-24DA-90F1-18A6-F400B7781CB8}"/>
              </a:ext>
            </a:extLst>
          </p:cNvPr>
          <p:cNvGrpSpPr/>
          <p:nvPr/>
        </p:nvGrpSpPr>
        <p:grpSpPr>
          <a:xfrm>
            <a:off x="8054864" y="531011"/>
            <a:ext cx="369126" cy="324424"/>
            <a:chOff x="4467200" y="877100"/>
            <a:chExt cx="481825" cy="423475"/>
          </a:xfrm>
        </p:grpSpPr>
        <p:sp>
          <p:nvSpPr>
            <p:cNvPr id="487" name="Google Shape;487;p36">
              <a:extLst>
                <a:ext uri="{FF2B5EF4-FFF2-40B4-BE49-F238E27FC236}">
                  <a16:creationId xmlns:a16="http://schemas.microsoft.com/office/drawing/2014/main" id="{63CBBDAD-FE9F-DB6E-828D-8797C93ADF62}"/>
                </a:ext>
              </a:extLst>
            </p:cNvPr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" name="Google Shape;488;p36">
              <a:extLst>
                <a:ext uri="{FF2B5EF4-FFF2-40B4-BE49-F238E27FC236}">
                  <a16:creationId xmlns:a16="http://schemas.microsoft.com/office/drawing/2014/main" id="{92A845B3-D052-8893-199B-C1FD6CCBF59B}"/>
                </a:ext>
              </a:extLst>
            </p:cNvPr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" name="Google Shape;489;p36">
              <a:extLst>
                <a:ext uri="{FF2B5EF4-FFF2-40B4-BE49-F238E27FC236}">
                  <a16:creationId xmlns:a16="http://schemas.microsoft.com/office/drawing/2014/main" id="{672A2AC8-3938-1D73-D8C6-C97C53533632}"/>
                </a:ext>
              </a:extLst>
            </p:cNvPr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" name="Google Shape;490;p36">
              <a:extLst>
                <a:ext uri="{FF2B5EF4-FFF2-40B4-BE49-F238E27FC236}">
                  <a16:creationId xmlns:a16="http://schemas.microsoft.com/office/drawing/2014/main" id="{0525D817-B2F8-5003-2B9F-FD7BD42DAD28}"/>
                </a:ext>
              </a:extLst>
            </p:cNvPr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1" name="Google Shape;491;p36">
            <a:extLst>
              <a:ext uri="{FF2B5EF4-FFF2-40B4-BE49-F238E27FC236}">
                <a16:creationId xmlns:a16="http://schemas.microsoft.com/office/drawing/2014/main" id="{E9969A03-89BB-651C-2069-76A606011416}"/>
              </a:ext>
            </a:extLst>
          </p:cNvPr>
          <p:cNvGrpSpPr/>
          <p:nvPr/>
        </p:nvGrpSpPr>
        <p:grpSpPr>
          <a:xfrm>
            <a:off x="8054884" y="4613755"/>
            <a:ext cx="332212" cy="332592"/>
            <a:chOff x="6674938" y="1490925"/>
            <a:chExt cx="393850" cy="394300"/>
          </a:xfrm>
        </p:grpSpPr>
        <p:sp>
          <p:nvSpPr>
            <p:cNvPr id="492" name="Google Shape;492;p36">
              <a:extLst>
                <a:ext uri="{FF2B5EF4-FFF2-40B4-BE49-F238E27FC236}">
                  <a16:creationId xmlns:a16="http://schemas.microsoft.com/office/drawing/2014/main" id="{158A6D63-2486-8948-8587-F6020EB36C5C}"/>
                </a:ext>
              </a:extLst>
            </p:cNvPr>
            <p:cNvSpPr/>
            <p:nvPr/>
          </p:nvSpPr>
          <p:spPr>
            <a:xfrm>
              <a:off x="6767813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72" y="0"/>
                  </a:moveTo>
                  <a:cubicBezTo>
                    <a:pt x="210" y="0"/>
                    <a:pt x="0" y="210"/>
                    <a:pt x="0" y="471"/>
                  </a:cubicBezTo>
                  <a:lnTo>
                    <a:pt x="0" y="1396"/>
                  </a:lnTo>
                  <a:cubicBezTo>
                    <a:pt x="0" y="1640"/>
                    <a:pt x="210" y="1850"/>
                    <a:pt x="472" y="1850"/>
                  </a:cubicBezTo>
                  <a:cubicBezTo>
                    <a:pt x="716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6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>
              <a:extLst>
                <a:ext uri="{FF2B5EF4-FFF2-40B4-BE49-F238E27FC236}">
                  <a16:creationId xmlns:a16="http://schemas.microsoft.com/office/drawing/2014/main" id="{09B29678-CF23-3F92-F9AD-2D40B85CF0C3}"/>
                </a:ext>
              </a:extLst>
            </p:cNvPr>
            <p:cNvSpPr/>
            <p:nvPr/>
          </p:nvSpPr>
          <p:spPr>
            <a:xfrm>
              <a:off x="6721588" y="1490925"/>
              <a:ext cx="23150" cy="70250"/>
            </a:xfrm>
            <a:custGeom>
              <a:avLst/>
              <a:gdLst/>
              <a:ahLst/>
              <a:cxnLst/>
              <a:rect l="l" t="t" r="r" b="b"/>
              <a:pathLst>
                <a:path w="926" h="2810" extrusionOk="0">
                  <a:moveTo>
                    <a:pt x="472" y="0"/>
                  </a:moveTo>
                  <a:cubicBezTo>
                    <a:pt x="209" y="0"/>
                    <a:pt x="0" y="209"/>
                    <a:pt x="0" y="472"/>
                  </a:cubicBezTo>
                  <a:lnTo>
                    <a:pt x="0" y="2338"/>
                  </a:lnTo>
                  <a:cubicBezTo>
                    <a:pt x="0" y="2600"/>
                    <a:pt x="209" y="2810"/>
                    <a:pt x="472" y="2810"/>
                  </a:cubicBezTo>
                  <a:cubicBezTo>
                    <a:pt x="733" y="2810"/>
                    <a:pt x="925" y="2600"/>
                    <a:pt x="925" y="2338"/>
                  </a:cubicBezTo>
                  <a:lnTo>
                    <a:pt x="925" y="472"/>
                  </a:lnTo>
                  <a:cubicBezTo>
                    <a:pt x="925" y="209"/>
                    <a:pt x="733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>
              <a:extLst>
                <a:ext uri="{FF2B5EF4-FFF2-40B4-BE49-F238E27FC236}">
                  <a16:creationId xmlns:a16="http://schemas.microsoft.com/office/drawing/2014/main" id="{722E9A52-1604-7093-66F7-28FE43AF23D0}"/>
                </a:ext>
              </a:extLst>
            </p:cNvPr>
            <p:cNvSpPr/>
            <p:nvPr/>
          </p:nvSpPr>
          <p:spPr>
            <a:xfrm>
              <a:off x="6998963" y="1490925"/>
              <a:ext cx="22725" cy="70250"/>
            </a:xfrm>
            <a:custGeom>
              <a:avLst/>
              <a:gdLst/>
              <a:ahLst/>
              <a:cxnLst/>
              <a:rect l="l" t="t" r="r" b="b"/>
              <a:pathLst>
                <a:path w="909" h="2810" extrusionOk="0">
                  <a:moveTo>
                    <a:pt x="455" y="0"/>
                  </a:moveTo>
                  <a:cubicBezTo>
                    <a:pt x="194" y="0"/>
                    <a:pt x="1" y="209"/>
                    <a:pt x="1" y="472"/>
                  </a:cubicBezTo>
                  <a:lnTo>
                    <a:pt x="1" y="2356"/>
                  </a:lnTo>
                  <a:cubicBezTo>
                    <a:pt x="1" y="2600"/>
                    <a:pt x="194" y="2810"/>
                    <a:pt x="455" y="2810"/>
                  </a:cubicBezTo>
                  <a:cubicBezTo>
                    <a:pt x="717" y="2810"/>
                    <a:pt x="908" y="2600"/>
                    <a:pt x="908" y="2356"/>
                  </a:cubicBezTo>
                  <a:lnTo>
                    <a:pt x="908" y="472"/>
                  </a:lnTo>
                  <a:cubicBezTo>
                    <a:pt x="908" y="209"/>
                    <a:pt x="717" y="0"/>
                    <a:pt x="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>
              <a:extLst>
                <a:ext uri="{FF2B5EF4-FFF2-40B4-BE49-F238E27FC236}">
                  <a16:creationId xmlns:a16="http://schemas.microsoft.com/office/drawing/2014/main" id="{5B2ADB19-9650-6C8B-BB4B-49A8EA9D7F14}"/>
                </a:ext>
              </a:extLst>
            </p:cNvPr>
            <p:cNvSpPr/>
            <p:nvPr/>
          </p:nvSpPr>
          <p:spPr>
            <a:xfrm>
              <a:off x="6952738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54" y="0"/>
                  </a:moveTo>
                  <a:cubicBezTo>
                    <a:pt x="210" y="0"/>
                    <a:pt x="1" y="210"/>
                    <a:pt x="1" y="471"/>
                  </a:cubicBezTo>
                  <a:lnTo>
                    <a:pt x="1" y="1396"/>
                  </a:lnTo>
                  <a:cubicBezTo>
                    <a:pt x="1" y="1640"/>
                    <a:pt x="210" y="1850"/>
                    <a:pt x="454" y="1850"/>
                  </a:cubicBezTo>
                  <a:cubicBezTo>
                    <a:pt x="717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7" y="0"/>
                    <a:pt x="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>
              <a:extLst>
                <a:ext uri="{FF2B5EF4-FFF2-40B4-BE49-F238E27FC236}">
                  <a16:creationId xmlns:a16="http://schemas.microsoft.com/office/drawing/2014/main" id="{532AD284-D226-5A6C-BD40-A424ADBCFCD9}"/>
                </a:ext>
              </a:extLst>
            </p:cNvPr>
            <p:cNvSpPr/>
            <p:nvPr/>
          </p:nvSpPr>
          <p:spPr>
            <a:xfrm>
              <a:off x="6674938" y="1584250"/>
              <a:ext cx="393850" cy="300975"/>
            </a:xfrm>
            <a:custGeom>
              <a:avLst/>
              <a:gdLst/>
              <a:ahLst/>
              <a:cxnLst/>
              <a:rect l="l" t="t" r="r" b="b"/>
              <a:pathLst>
                <a:path w="15754" h="12039" extrusionOk="0">
                  <a:moveTo>
                    <a:pt x="454" y="0"/>
                  </a:moveTo>
                  <a:cubicBezTo>
                    <a:pt x="209" y="0"/>
                    <a:pt x="0" y="210"/>
                    <a:pt x="0" y="472"/>
                  </a:cubicBezTo>
                  <a:lnTo>
                    <a:pt x="0" y="11568"/>
                  </a:lnTo>
                  <a:cubicBezTo>
                    <a:pt x="0" y="11851"/>
                    <a:pt x="223" y="12038"/>
                    <a:pt x="459" y="12038"/>
                  </a:cubicBezTo>
                  <a:cubicBezTo>
                    <a:pt x="572" y="12038"/>
                    <a:pt x="689" y="11995"/>
                    <a:pt x="784" y="11899"/>
                  </a:cubicBezTo>
                  <a:lnTo>
                    <a:pt x="3454" y="9230"/>
                  </a:lnTo>
                  <a:lnTo>
                    <a:pt x="15300" y="9230"/>
                  </a:lnTo>
                  <a:cubicBezTo>
                    <a:pt x="15544" y="9230"/>
                    <a:pt x="15753" y="9021"/>
                    <a:pt x="15753" y="8777"/>
                  </a:cubicBezTo>
                  <a:lnTo>
                    <a:pt x="15753" y="472"/>
                  </a:lnTo>
                  <a:cubicBezTo>
                    <a:pt x="15753" y="210"/>
                    <a:pt x="15544" y="0"/>
                    <a:pt x="15300" y="0"/>
                  </a:cubicBezTo>
                  <a:lnTo>
                    <a:pt x="10189" y="0"/>
                  </a:lnTo>
                  <a:lnTo>
                    <a:pt x="10189" y="2268"/>
                  </a:lnTo>
                  <a:cubicBezTo>
                    <a:pt x="10189" y="3385"/>
                    <a:pt x="9386" y="4327"/>
                    <a:pt x="8339" y="4537"/>
                  </a:cubicBezTo>
                  <a:lnTo>
                    <a:pt x="8339" y="5532"/>
                  </a:lnTo>
                  <a:lnTo>
                    <a:pt x="9263" y="5532"/>
                  </a:lnTo>
                  <a:cubicBezTo>
                    <a:pt x="9508" y="5532"/>
                    <a:pt x="9717" y="5741"/>
                    <a:pt x="9717" y="6002"/>
                  </a:cubicBezTo>
                  <a:cubicBezTo>
                    <a:pt x="9717" y="6264"/>
                    <a:pt x="9508" y="6456"/>
                    <a:pt x="9263" y="6456"/>
                  </a:cubicBezTo>
                  <a:lnTo>
                    <a:pt x="6490" y="6456"/>
                  </a:lnTo>
                  <a:cubicBezTo>
                    <a:pt x="6228" y="6456"/>
                    <a:pt x="6036" y="6264"/>
                    <a:pt x="6036" y="6002"/>
                  </a:cubicBezTo>
                  <a:cubicBezTo>
                    <a:pt x="6036" y="5741"/>
                    <a:pt x="6228" y="5532"/>
                    <a:pt x="6490" y="5532"/>
                  </a:cubicBezTo>
                  <a:lnTo>
                    <a:pt x="7414" y="5532"/>
                  </a:lnTo>
                  <a:lnTo>
                    <a:pt x="7414" y="4537"/>
                  </a:lnTo>
                  <a:cubicBezTo>
                    <a:pt x="6367" y="4327"/>
                    <a:pt x="5565" y="3385"/>
                    <a:pt x="5565" y="2268"/>
                  </a:cubicBezTo>
                  <a:lnTo>
                    <a:pt x="55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>
              <a:extLst>
                <a:ext uri="{FF2B5EF4-FFF2-40B4-BE49-F238E27FC236}">
                  <a16:creationId xmlns:a16="http://schemas.microsoft.com/office/drawing/2014/main" id="{4F6BCBCA-2876-60D8-867C-093A7728161E}"/>
                </a:ext>
              </a:extLst>
            </p:cNvPr>
            <p:cNvSpPr/>
            <p:nvPr/>
          </p:nvSpPr>
          <p:spPr>
            <a:xfrm>
              <a:off x="6837188" y="1502700"/>
              <a:ext cx="69350" cy="104700"/>
            </a:xfrm>
            <a:custGeom>
              <a:avLst/>
              <a:gdLst/>
              <a:ahLst/>
              <a:cxnLst/>
              <a:rect l="l" t="t" r="r" b="b"/>
              <a:pathLst>
                <a:path w="2774" h="4188" extrusionOk="0">
                  <a:moveTo>
                    <a:pt x="1378" y="1"/>
                  </a:moveTo>
                  <a:cubicBezTo>
                    <a:pt x="628" y="1"/>
                    <a:pt x="0" y="629"/>
                    <a:pt x="0" y="1378"/>
                  </a:cubicBezTo>
                  <a:lnTo>
                    <a:pt x="0" y="4188"/>
                  </a:lnTo>
                  <a:lnTo>
                    <a:pt x="2773" y="4188"/>
                  </a:lnTo>
                  <a:lnTo>
                    <a:pt x="2773" y="1378"/>
                  </a:lnTo>
                  <a:cubicBezTo>
                    <a:pt x="2773" y="629"/>
                    <a:pt x="2145" y="1"/>
                    <a:pt x="1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>
              <a:extLst>
                <a:ext uri="{FF2B5EF4-FFF2-40B4-BE49-F238E27FC236}">
                  <a16:creationId xmlns:a16="http://schemas.microsoft.com/office/drawing/2014/main" id="{77CC60A6-4381-F8BE-B1F3-DCF7E1A004E3}"/>
                </a:ext>
              </a:extLst>
            </p:cNvPr>
            <p:cNvSpPr/>
            <p:nvPr/>
          </p:nvSpPr>
          <p:spPr>
            <a:xfrm>
              <a:off x="6837188" y="1630475"/>
              <a:ext cx="69350" cy="45400"/>
            </a:xfrm>
            <a:custGeom>
              <a:avLst/>
              <a:gdLst/>
              <a:ahLst/>
              <a:cxnLst/>
              <a:rect l="l" t="t" r="r" b="b"/>
              <a:pathLst>
                <a:path w="2774" h="1816" extrusionOk="0">
                  <a:moveTo>
                    <a:pt x="0" y="1"/>
                  </a:moveTo>
                  <a:lnTo>
                    <a:pt x="0" y="419"/>
                  </a:lnTo>
                  <a:cubicBezTo>
                    <a:pt x="0" y="1187"/>
                    <a:pt x="628" y="1815"/>
                    <a:pt x="1378" y="1815"/>
                  </a:cubicBezTo>
                  <a:cubicBezTo>
                    <a:pt x="2145" y="1815"/>
                    <a:pt x="2773" y="1187"/>
                    <a:pt x="2773" y="41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6">
            <a:extLst>
              <a:ext uri="{FF2B5EF4-FFF2-40B4-BE49-F238E27FC236}">
                <a16:creationId xmlns:a16="http://schemas.microsoft.com/office/drawing/2014/main" id="{32404EA3-2D4B-AA21-8F18-C63AF0AF9AB6}"/>
              </a:ext>
            </a:extLst>
          </p:cNvPr>
          <p:cNvGrpSpPr/>
          <p:nvPr/>
        </p:nvGrpSpPr>
        <p:grpSpPr>
          <a:xfrm>
            <a:off x="7495358" y="4615864"/>
            <a:ext cx="332239" cy="328589"/>
            <a:chOff x="3385438" y="2850425"/>
            <a:chExt cx="398225" cy="393850"/>
          </a:xfrm>
        </p:grpSpPr>
        <p:sp>
          <p:nvSpPr>
            <p:cNvPr id="500" name="Google Shape;500;p36">
              <a:extLst>
                <a:ext uri="{FF2B5EF4-FFF2-40B4-BE49-F238E27FC236}">
                  <a16:creationId xmlns:a16="http://schemas.microsoft.com/office/drawing/2014/main" id="{ADCA54B5-BB2D-316F-CA3C-E5F5781EE2D5}"/>
                </a:ext>
              </a:extLst>
            </p:cNvPr>
            <p:cNvSpPr/>
            <p:nvPr/>
          </p:nvSpPr>
          <p:spPr>
            <a:xfrm>
              <a:off x="3482688" y="2966450"/>
              <a:ext cx="207625" cy="122150"/>
            </a:xfrm>
            <a:custGeom>
              <a:avLst/>
              <a:gdLst/>
              <a:ahLst/>
              <a:cxnLst/>
              <a:rect l="l" t="t" r="r" b="b"/>
              <a:pathLst>
                <a:path w="8305" h="4886" extrusionOk="0">
                  <a:moveTo>
                    <a:pt x="5078" y="471"/>
                  </a:moveTo>
                  <a:cubicBezTo>
                    <a:pt x="5846" y="471"/>
                    <a:pt x="6456" y="1082"/>
                    <a:pt x="6456" y="1850"/>
                  </a:cubicBezTo>
                  <a:cubicBezTo>
                    <a:pt x="6456" y="2617"/>
                    <a:pt x="5846" y="3245"/>
                    <a:pt x="5078" y="3245"/>
                  </a:cubicBezTo>
                  <a:cubicBezTo>
                    <a:pt x="4310" y="3245"/>
                    <a:pt x="3699" y="2617"/>
                    <a:pt x="3699" y="1850"/>
                  </a:cubicBezTo>
                  <a:cubicBezTo>
                    <a:pt x="3699" y="1082"/>
                    <a:pt x="4310" y="471"/>
                    <a:pt x="5078" y="471"/>
                  </a:cubicBezTo>
                  <a:close/>
                  <a:moveTo>
                    <a:pt x="1" y="0"/>
                  </a:moveTo>
                  <a:lnTo>
                    <a:pt x="1" y="4432"/>
                  </a:lnTo>
                  <a:lnTo>
                    <a:pt x="1973" y="2443"/>
                  </a:lnTo>
                  <a:cubicBezTo>
                    <a:pt x="2068" y="2355"/>
                    <a:pt x="2190" y="2312"/>
                    <a:pt x="2310" y="2312"/>
                  </a:cubicBezTo>
                  <a:cubicBezTo>
                    <a:pt x="2430" y="2312"/>
                    <a:pt x="2548" y="2355"/>
                    <a:pt x="2636" y="2443"/>
                  </a:cubicBezTo>
                  <a:lnTo>
                    <a:pt x="5078" y="4885"/>
                  </a:lnTo>
                  <a:lnTo>
                    <a:pt x="6595" y="3367"/>
                  </a:lnTo>
                  <a:cubicBezTo>
                    <a:pt x="6682" y="3279"/>
                    <a:pt x="6800" y="3236"/>
                    <a:pt x="6920" y="3236"/>
                  </a:cubicBezTo>
                  <a:cubicBezTo>
                    <a:pt x="7040" y="3236"/>
                    <a:pt x="7163" y="3279"/>
                    <a:pt x="7258" y="3367"/>
                  </a:cubicBezTo>
                  <a:lnTo>
                    <a:pt x="8305" y="4432"/>
                  </a:lnTo>
                  <a:lnTo>
                    <a:pt x="8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>
              <a:extLst>
                <a:ext uri="{FF2B5EF4-FFF2-40B4-BE49-F238E27FC236}">
                  <a16:creationId xmlns:a16="http://schemas.microsoft.com/office/drawing/2014/main" id="{365406E4-DBEA-EE49-E511-DFC6F28CE086}"/>
                </a:ext>
              </a:extLst>
            </p:cNvPr>
            <p:cNvSpPr/>
            <p:nvPr/>
          </p:nvSpPr>
          <p:spPr>
            <a:xfrm>
              <a:off x="3598288" y="3001325"/>
              <a:ext cx="23125" cy="23125"/>
            </a:xfrm>
            <a:custGeom>
              <a:avLst/>
              <a:gdLst/>
              <a:ahLst/>
              <a:cxnLst/>
              <a:rect l="l" t="t" r="r" b="b"/>
              <a:pathLst>
                <a:path w="925" h="925" extrusionOk="0">
                  <a:moveTo>
                    <a:pt x="454" y="1"/>
                  </a:moveTo>
                  <a:cubicBezTo>
                    <a:pt x="192" y="1"/>
                    <a:pt x="0" y="210"/>
                    <a:pt x="0" y="455"/>
                  </a:cubicBezTo>
                  <a:cubicBezTo>
                    <a:pt x="0" y="716"/>
                    <a:pt x="192" y="925"/>
                    <a:pt x="454" y="925"/>
                  </a:cubicBezTo>
                  <a:cubicBezTo>
                    <a:pt x="715" y="925"/>
                    <a:pt x="924" y="716"/>
                    <a:pt x="924" y="455"/>
                  </a:cubicBezTo>
                  <a:cubicBezTo>
                    <a:pt x="924" y="210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>
              <a:extLst>
                <a:ext uri="{FF2B5EF4-FFF2-40B4-BE49-F238E27FC236}">
                  <a16:creationId xmlns:a16="http://schemas.microsoft.com/office/drawing/2014/main" id="{D0718596-3E93-E69F-6D11-458B8BD25562}"/>
                </a:ext>
              </a:extLst>
            </p:cNvPr>
            <p:cNvSpPr/>
            <p:nvPr/>
          </p:nvSpPr>
          <p:spPr>
            <a:xfrm>
              <a:off x="3385438" y="2850425"/>
              <a:ext cx="398225" cy="393850"/>
            </a:xfrm>
            <a:custGeom>
              <a:avLst/>
              <a:gdLst/>
              <a:ahLst/>
              <a:cxnLst/>
              <a:rect l="l" t="t" r="r" b="b"/>
              <a:pathLst>
                <a:path w="15929" h="15754" extrusionOk="0">
                  <a:moveTo>
                    <a:pt x="12195" y="3716"/>
                  </a:moveTo>
                  <a:cubicBezTo>
                    <a:pt x="12702" y="3716"/>
                    <a:pt x="13120" y="4135"/>
                    <a:pt x="13120" y="4641"/>
                  </a:cubicBezTo>
                  <a:lnTo>
                    <a:pt x="13120" y="11113"/>
                  </a:lnTo>
                  <a:cubicBezTo>
                    <a:pt x="13120" y="11620"/>
                    <a:pt x="12702" y="12038"/>
                    <a:pt x="12195" y="12038"/>
                  </a:cubicBezTo>
                  <a:lnTo>
                    <a:pt x="3891" y="12038"/>
                  </a:lnTo>
                  <a:cubicBezTo>
                    <a:pt x="3385" y="12038"/>
                    <a:pt x="2967" y="11620"/>
                    <a:pt x="2967" y="11113"/>
                  </a:cubicBezTo>
                  <a:lnTo>
                    <a:pt x="2967" y="4641"/>
                  </a:lnTo>
                  <a:cubicBezTo>
                    <a:pt x="2967" y="4135"/>
                    <a:pt x="3385" y="3716"/>
                    <a:pt x="3891" y="3716"/>
                  </a:cubicBezTo>
                  <a:close/>
                  <a:moveTo>
                    <a:pt x="8043" y="1"/>
                  </a:moveTo>
                  <a:cubicBezTo>
                    <a:pt x="3681" y="1"/>
                    <a:pt x="157" y="3525"/>
                    <a:pt x="157" y="7868"/>
                  </a:cubicBezTo>
                  <a:cubicBezTo>
                    <a:pt x="157" y="9927"/>
                    <a:pt x="978" y="11899"/>
                    <a:pt x="2390" y="13364"/>
                  </a:cubicBezTo>
                  <a:lnTo>
                    <a:pt x="350" y="14935"/>
                  </a:lnTo>
                  <a:cubicBezTo>
                    <a:pt x="1" y="15196"/>
                    <a:pt x="192" y="15754"/>
                    <a:pt x="629" y="15754"/>
                  </a:cubicBezTo>
                  <a:lnTo>
                    <a:pt x="8078" y="15754"/>
                  </a:lnTo>
                  <a:cubicBezTo>
                    <a:pt x="12404" y="15737"/>
                    <a:pt x="15928" y="12230"/>
                    <a:pt x="15928" y="7868"/>
                  </a:cubicBezTo>
                  <a:cubicBezTo>
                    <a:pt x="15928" y="3525"/>
                    <a:pt x="12404" y="1"/>
                    <a:pt x="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>
              <a:extLst>
                <a:ext uri="{FF2B5EF4-FFF2-40B4-BE49-F238E27FC236}">
                  <a16:creationId xmlns:a16="http://schemas.microsoft.com/office/drawing/2014/main" id="{B88CE0E7-759C-A40B-7744-5FCF31140C17}"/>
                </a:ext>
              </a:extLst>
            </p:cNvPr>
            <p:cNvSpPr/>
            <p:nvPr/>
          </p:nvSpPr>
          <p:spPr>
            <a:xfrm>
              <a:off x="3482688" y="3051925"/>
              <a:ext cx="207625" cy="76350"/>
            </a:xfrm>
            <a:custGeom>
              <a:avLst/>
              <a:gdLst/>
              <a:ahLst/>
              <a:cxnLst/>
              <a:rect l="l" t="t" r="r" b="b"/>
              <a:pathLst>
                <a:path w="8305" h="3054" extrusionOk="0">
                  <a:moveTo>
                    <a:pt x="2303" y="1"/>
                  </a:moveTo>
                  <a:lnTo>
                    <a:pt x="1" y="2320"/>
                  </a:lnTo>
                  <a:lnTo>
                    <a:pt x="1" y="3053"/>
                  </a:lnTo>
                  <a:lnTo>
                    <a:pt x="8305" y="3053"/>
                  </a:lnTo>
                  <a:lnTo>
                    <a:pt x="8305" y="2320"/>
                  </a:lnTo>
                  <a:lnTo>
                    <a:pt x="6927" y="925"/>
                  </a:lnTo>
                  <a:lnTo>
                    <a:pt x="5409" y="2443"/>
                  </a:lnTo>
                  <a:cubicBezTo>
                    <a:pt x="5313" y="2539"/>
                    <a:pt x="5196" y="2587"/>
                    <a:pt x="5078" y="2587"/>
                  </a:cubicBezTo>
                  <a:cubicBezTo>
                    <a:pt x="4960" y="2587"/>
                    <a:pt x="4842" y="2539"/>
                    <a:pt x="4746" y="2443"/>
                  </a:cubicBezTo>
                  <a:lnTo>
                    <a:pt x="2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36">
            <a:extLst>
              <a:ext uri="{FF2B5EF4-FFF2-40B4-BE49-F238E27FC236}">
                <a16:creationId xmlns:a16="http://schemas.microsoft.com/office/drawing/2014/main" id="{27DEA71C-C20A-F50F-5DFB-A05F913F8747}"/>
              </a:ext>
            </a:extLst>
          </p:cNvPr>
          <p:cNvSpPr txBox="1"/>
          <p:nvPr/>
        </p:nvSpPr>
        <p:spPr>
          <a:xfrm>
            <a:off x="1691950" y="446150"/>
            <a:ext cx="3409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Основной</a:t>
            </a:r>
            <a:r>
              <a:rPr lang="en" sz="2000" b="1" dirty="0">
                <a:solidFill>
                  <a:schemeClr val="lt1"/>
                </a:solidFill>
                <a:latin typeface="Lexend Deca"/>
              </a:rPr>
              <a:t> </a:t>
            </a:r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функционал</a:t>
            </a:r>
          </a:p>
        </p:txBody>
      </p:sp>
      <p:sp>
        <p:nvSpPr>
          <p:cNvPr id="505" name="Google Shape;505;p36">
            <a:extLst>
              <a:ext uri="{FF2B5EF4-FFF2-40B4-BE49-F238E27FC236}">
                <a16:creationId xmlns:a16="http://schemas.microsoft.com/office/drawing/2014/main" id="{554FFE3C-11F2-58FB-AA53-2A588482E91B}"/>
              </a:ext>
            </a:extLst>
          </p:cNvPr>
          <p:cNvSpPr txBox="1"/>
          <p:nvPr/>
        </p:nvSpPr>
        <p:spPr>
          <a:xfrm>
            <a:off x="866942" y="4571554"/>
            <a:ext cx="4880272" cy="408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700" b="1" err="1">
                <a:solidFill>
                  <a:schemeClr val="lt1"/>
                </a:solidFill>
              </a:rPr>
              <a:t>Моя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продуктивность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выросла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на</a:t>
            </a:r>
            <a:r>
              <a:rPr lang="en" sz="1700" b="1" dirty="0">
                <a:solidFill>
                  <a:schemeClr val="lt1"/>
                </a:solidFill>
              </a:rPr>
              <a:t> 110%</a:t>
            </a:r>
            <a:endParaRPr lang="ru-RU">
              <a:solidFill>
                <a:schemeClr val="lt1"/>
              </a:solidFill>
            </a:endParaRPr>
          </a:p>
        </p:txBody>
      </p:sp>
      <p:sp>
        <p:nvSpPr>
          <p:cNvPr id="507" name="Google Shape;507;p36">
            <a:extLst>
              <a:ext uri="{FF2B5EF4-FFF2-40B4-BE49-F238E27FC236}">
                <a16:creationId xmlns:a16="http://schemas.microsoft.com/office/drawing/2014/main" id="{13056350-3A50-0975-3D1E-78D094BC5B87}"/>
              </a:ext>
            </a:extLst>
          </p:cNvPr>
          <p:cNvSpPr txBox="1"/>
          <p:nvPr/>
        </p:nvSpPr>
        <p:spPr>
          <a:xfrm>
            <a:off x="3944151" y="3899660"/>
            <a:ext cx="7773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bg1"/>
                </a:solidFill>
                <a:latin typeface="Lexend Deca"/>
                <a:ea typeface="Lexend Deca"/>
                <a:cs typeface="Lexend Deca"/>
                <a:sym typeface="Lexend Deca"/>
              </a:rPr>
              <a:t>11:25 AM</a:t>
            </a:r>
            <a:endParaRPr lang="ru-RU" sz="1000" dirty="0">
              <a:solidFill>
                <a:schemeClr val="bg1"/>
              </a:solidFill>
              <a:latin typeface="Lexend Deca"/>
              <a:ea typeface="Lexend Deca"/>
              <a:cs typeface="Lexend Deca"/>
            </a:endParaRPr>
          </a:p>
        </p:txBody>
      </p:sp>
      <p:pic>
        <p:nvPicPr>
          <p:cNvPr id="3" name="Рисунок 2" descr="Изображение выглядит как мультфильм, графическая вставка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D22A3F57-6246-5080-B30B-3CFF6FB7C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029" y="304832"/>
            <a:ext cx="649268" cy="633608"/>
          </a:xfrm>
          <a:prstGeom prst="ellipse">
            <a:avLst/>
          </a:prstGeom>
        </p:spPr>
      </p:pic>
      <p:pic>
        <p:nvPicPr>
          <p:cNvPr id="2" name="Рисунок 1" descr="Изображение выглядит как текст, снимок экрана, Шрифт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7B5878CC-6DD6-A901-EA1D-3F2B1A1FCD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733" y="1285875"/>
            <a:ext cx="1420594" cy="2907928"/>
          </a:xfrm>
          <a:prstGeom prst="rect">
            <a:avLst/>
          </a:prstGeom>
        </p:spPr>
      </p:pic>
      <p:pic>
        <p:nvPicPr>
          <p:cNvPr id="6" name="Рисунок 5" descr="Изображение выглядит как текст, снимок экрана, логотип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1DB86E0C-C1B9-EB21-EAD3-A96CD3A642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6255" y="1285875"/>
            <a:ext cx="1319740" cy="290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948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>
          <a:extLst>
            <a:ext uri="{FF2B5EF4-FFF2-40B4-BE49-F238E27FC236}">
              <a16:creationId xmlns:a16="http://schemas.microsoft.com/office/drawing/2014/main" id="{D2B024B1-7CB1-5DFD-29AF-CD01A4F52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снимок экрана, Прямоугольник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94AFA6E2-6ECA-62BD-70A0-F2E89DB99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78" name="Google Shape;478;p36">
            <a:extLst>
              <a:ext uri="{FF2B5EF4-FFF2-40B4-BE49-F238E27FC236}">
                <a16:creationId xmlns:a16="http://schemas.microsoft.com/office/drawing/2014/main" id="{46413017-BAE8-EBD2-A475-F715DAC1E288}"/>
              </a:ext>
            </a:extLst>
          </p:cNvPr>
          <p:cNvSpPr/>
          <p:nvPr/>
        </p:nvSpPr>
        <p:spPr>
          <a:xfrm>
            <a:off x="123770" y="1181568"/>
            <a:ext cx="4606080" cy="3137334"/>
          </a:xfrm>
          <a:custGeom>
            <a:avLst/>
            <a:gdLst/>
            <a:ahLst/>
            <a:cxnLst/>
            <a:rect l="l" t="t" r="r" b="b"/>
            <a:pathLst>
              <a:path w="66438" h="24024" extrusionOk="0">
                <a:moveTo>
                  <a:pt x="212" y="0"/>
                </a:moveTo>
                <a:cubicBezTo>
                  <a:pt x="124" y="0"/>
                  <a:pt x="54" y="52"/>
                  <a:pt x="19" y="140"/>
                </a:cubicBezTo>
                <a:cubicBezTo>
                  <a:pt x="1" y="210"/>
                  <a:pt x="37" y="296"/>
                  <a:pt x="107" y="331"/>
                </a:cubicBezTo>
                <a:lnTo>
                  <a:pt x="4660" y="3245"/>
                </a:lnTo>
                <a:lnTo>
                  <a:pt x="4660" y="21581"/>
                </a:lnTo>
                <a:cubicBezTo>
                  <a:pt x="4660" y="22925"/>
                  <a:pt x="5760" y="24023"/>
                  <a:pt x="7102" y="24023"/>
                </a:cubicBezTo>
                <a:lnTo>
                  <a:pt x="63995" y="24023"/>
                </a:lnTo>
                <a:cubicBezTo>
                  <a:pt x="65338" y="24023"/>
                  <a:pt x="66437" y="22925"/>
                  <a:pt x="66437" y="21581"/>
                </a:cubicBezTo>
                <a:lnTo>
                  <a:pt x="66437" y="2443"/>
                </a:lnTo>
                <a:cubicBezTo>
                  <a:pt x="66437" y="1099"/>
                  <a:pt x="65338" y="0"/>
                  <a:pt x="63995" y="0"/>
                </a:cubicBezTo>
                <a:close/>
              </a:path>
            </a:pathLst>
          </a:custGeom>
          <a:solidFill>
            <a:srgbClr val="681C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6">
            <a:extLst>
              <a:ext uri="{FF2B5EF4-FFF2-40B4-BE49-F238E27FC236}">
                <a16:creationId xmlns:a16="http://schemas.microsoft.com/office/drawing/2014/main" id="{7DF0B2C3-3A88-8A85-EE19-DC48C947C3F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805075" y="1926700"/>
            <a:ext cx="26763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Problem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80" name="Google Shape;480;p36">
            <a:extLst>
              <a:ext uri="{FF2B5EF4-FFF2-40B4-BE49-F238E27FC236}">
                <a16:creationId xmlns:a16="http://schemas.microsoft.com/office/drawing/2014/main" id="{77030887-A704-CC69-BE27-A68359174D8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00494" y="2047180"/>
            <a:ext cx="3693300" cy="141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Календари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позволят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запланировать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любые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события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, а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бот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поможет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их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не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пропустить</a:t>
            </a:r>
            <a:endParaRPr lang="en" sz="2000" b="1">
              <a:solidFill>
                <a:srgbClr val="681C02"/>
              </a:solidFill>
              <a:latin typeface="Arial"/>
              <a:cs typeface="Arial"/>
            </a:endParaRPr>
          </a:p>
        </p:txBody>
      </p:sp>
      <p:grpSp>
        <p:nvGrpSpPr>
          <p:cNvPr id="482" name="Google Shape;482;p36">
            <a:extLst>
              <a:ext uri="{FF2B5EF4-FFF2-40B4-BE49-F238E27FC236}">
                <a16:creationId xmlns:a16="http://schemas.microsoft.com/office/drawing/2014/main" id="{25DF85A3-0C83-2751-B7E3-818FFB4D8AB4}"/>
              </a:ext>
            </a:extLst>
          </p:cNvPr>
          <p:cNvGrpSpPr/>
          <p:nvPr/>
        </p:nvGrpSpPr>
        <p:grpSpPr>
          <a:xfrm>
            <a:off x="7526973" y="530839"/>
            <a:ext cx="332201" cy="324420"/>
            <a:chOff x="3380213" y="4209475"/>
            <a:chExt cx="403450" cy="394000"/>
          </a:xfrm>
        </p:grpSpPr>
        <p:sp>
          <p:nvSpPr>
            <p:cNvPr id="483" name="Google Shape;483;p36">
              <a:extLst>
                <a:ext uri="{FF2B5EF4-FFF2-40B4-BE49-F238E27FC236}">
                  <a16:creationId xmlns:a16="http://schemas.microsoft.com/office/drawing/2014/main" id="{FB5B6042-F606-F45B-C12F-0493F6308372}"/>
                </a:ext>
              </a:extLst>
            </p:cNvPr>
            <p:cNvSpPr/>
            <p:nvPr/>
          </p:nvSpPr>
          <p:spPr>
            <a:xfrm>
              <a:off x="3380213" y="4266625"/>
              <a:ext cx="338900" cy="336850"/>
            </a:xfrm>
            <a:custGeom>
              <a:avLst/>
              <a:gdLst/>
              <a:ahLst/>
              <a:cxnLst/>
              <a:rect l="l" t="t" r="r" b="b"/>
              <a:pathLst>
                <a:path w="13556" h="13474" extrusionOk="0">
                  <a:moveTo>
                    <a:pt x="3399" y="0"/>
                  </a:moveTo>
                  <a:cubicBezTo>
                    <a:pt x="3221" y="0"/>
                    <a:pt x="3041" y="51"/>
                    <a:pt x="2878" y="157"/>
                  </a:cubicBezTo>
                  <a:lnTo>
                    <a:pt x="1431" y="1134"/>
                  </a:lnTo>
                  <a:cubicBezTo>
                    <a:pt x="0" y="2093"/>
                    <a:pt x="245" y="4082"/>
                    <a:pt x="889" y="5687"/>
                  </a:cubicBezTo>
                  <a:cubicBezTo>
                    <a:pt x="2024" y="8479"/>
                    <a:pt x="4850" y="11497"/>
                    <a:pt x="7589" y="12805"/>
                  </a:cubicBezTo>
                  <a:cubicBezTo>
                    <a:pt x="8384" y="13190"/>
                    <a:pt x="9290" y="13473"/>
                    <a:pt x="10124" y="13473"/>
                  </a:cubicBezTo>
                  <a:cubicBezTo>
                    <a:pt x="10919" y="13473"/>
                    <a:pt x="11649" y="13216"/>
                    <a:pt x="12160" y="12544"/>
                  </a:cubicBezTo>
                  <a:lnTo>
                    <a:pt x="13225" y="11149"/>
                  </a:lnTo>
                  <a:cubicBezTo>
                    <a:pt x="13555" y="10730"/>
                    <a:pt x="13451" y="10137"/>
                    <a:pt x="13015" y="9823"/>
                  </a:cubicBezTo>
                  <a:lnTo>
                    <a:pt x="10276" y="7973"/>
                  </a:lnTo>
                  <a:cubicBezTo>
                    <a:pt x="10119" y="7871"/>
                    <a:pt x="9941" y="7822"/>
                    <a:pt x="9765" y="7822"/>
                  </a:cubicBezTo>
                  <a:cubicBezTo>
                    <a:pt x="9490" y="7822"/>
                    <a:pt x="9218" y="7942"/>
                    <a:pt x="9038" y="8165"/>
                  </a:cubicBezTo>
                  <a:lnTo>
                    <a:pt x="8356" y="9055"/>
                  </a:lnTo>
                  <a:cubicBezTo>
                    <a:pt x="8208" y="9249"/>
                    <a:pt x="7977" y="9353"/>
                    <a:pt x="7742" y="9353"/>
                  </a:cubicBezTo>
                  <a:cubicBezTo>
                    <a:pt x="7619" y="9353"/>
                    <a:pt x="7494" y="9325"/>
                    <a:pt x="7379" y="9264"/>
                  </a:cubicBezTo>
                  <a:cubicBezTo>
                    <a:pt x="6193" y="8618"/>
                    <a:pt x="4990" y="7345"/>
                    <a:pt x="4414" y="6106"/>
                  </a:cubicBezTo>
                  <a:cubicBezTo>
                    <a:pt x="4257" y="5757"/>
                    <a:pt x="4379" y="5356"/>
                    <a:pt x="4693" y="5147"/>
                  </a:cubicBezTo>
                  <a:lnTo>
                    <a:pt x="5600" y="4519"/>
                  </a:lnTo>
                  <a:cubicBezTo>
                    <a:pt x="6002" y="4257"/>
                    <a:pt x="6123" y="3716"/>
                    <a:pt x="5879" y="3298"/>
                  </a:cubicBezTo>
                  <a:lnTo>
                    <a:pt x="4204" y="453"/>
                  </a:lnTo>
                  <a:cubicBezTo>
                    <a:pt x="4025" y="162"/>
                    <a:pt x="3717" y="0"/>
                    <a:pt x="3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>
              <a:extLst>
                <a:ext uri="{FF2B5EF4-FFF2-40B4-BE49-F238E27FC236}">
                  <a16:creationId xmlns:a16="http://schemas.microsoft.com/office/drawing/2014/main" id="{070496A0-6106-9136-18F8-3091F933259A}"/>
                </a:ext>
              </a:extLst>
            </p:cNvPr>
            <p:cNvSpPr/>
            <p:nvPr/>
          </p:nvSpPr>
          <p:spPr>
            <a:xfrm>
              <a:off x="3537238" y="4209475"/>
              <a:ext cx="246425" cy="230850"/>
            </a:xfrm>
            <a:custGeom>
              <a:avLst/>
              <a:gdLst/>
              <a:ahLst/>
              <a:cxnLst/>
              <a:rect l="l" t="t" r="r" b="b"/>
              <a:pathLst>
                <a:path w="9857" h="9234" extrusionOk="0">
                  <a:moveTo>
                    <a:pt x="7048" y="2339"/>
                  </a:moveTo>
                  <a:cubicBezTo>
                    <a:pt x="7309" y="2339"/>
                    <a:pt x="7519" y="2548"/>
                    <a:pt x="7519" y="2809"/>
                  </a:cubicBezTo>
                  <a:cubicBezTo>
                    <a:pt x="7519" y="3053"/>
                    <a:pt x="7309" y="3263"/>
                    <a:pt x="7048" y="3263"/>
                  </a:cubicBezTo>
                  <a:lnTo>
                    <a:pt x="2896" y="3263"/>
                  </a:lnTo>
                  <a:cubicBezTo>
                    <a:pt x="2634" y="3263"/>
                    <a:pt x="2424" y="3053"/>
                    <a:pt x="2424" y="2809"/>
                  </a:cubicBezTo>
                  <a:cubicBezTo>
                    <a:pt x="2424" y="2548"/>
                    <a:pt x="2634" y="2339"/>
                    <a:pt x="2896" y="2339"/>
                  </a:cubicBezTo>
                  <a:close/>
                  <a:moveTo>
                    <a:pt x="5669" y="4188"/>
                  </a:moveTo>
                  <a:cubicBezTo>
                    <a:pt x="5914" y="4188"/>
                    <a:pt x="6123" y="4397"/>
                    <a:pt x="6123" y="4642"/>
                  </a:cubicBezTo>
                  <a:cubicBezTo>
                    <a:pt x="6123" y="4903"/>
                    <a:pt x="5914" y="5112"/>
                    <a:pt x="5669" y="5112"/>
                  </a:cubicBezTo>
                  <a:lnTo>
                    <a:pt x="2896" y="5112"/>
                  </a:lnTo>
                  <a:cubicBezTo>
                    <a:pt x="2634" y="5112"/>
                    <a:pt x="2424" y="4903"/>
                    <a:pt x="2424" y="4642"/>
                  </a:cubicBezTo>
                  <a:cubicBezTo>
                    <a:pt x="2424" y="4397"/>
                    <a:pt x="2634" y="4188"/>
                    <a:pt x="2896" y="4188"/>
                  </a:cubicBezTo>
                  <a:close/>
                  <a:moveTo>
                    <a:pt x="3699" y="1"/>
                  </a:moveTo>
                  <a:cubicBezTo>
                    <a:pt x="1657" y="1"/>
                    <a:pt x="0" y="1658"/>
                    <a:pt x="0" y="3700"/>
                  </a:cubicBezTo>
                  <a:cubicBezTo>
                    <a:pt x="0" y="5723"/>
                    <a:pt x="1640" y="7380"/>
                    <a:pt x="3664" y="7380"/>
                  </a:cubicBezTo>
                  <a:lnTo>
                    <a:pt x="3664" y="8776"/>
                  </a:lnTo>
                  <a:cubicBezTo>
                    <a:pt x="3664" y="9055"/>
                    <a:pt x="3888" y="9234"/>
                    <a:pt x="4126" y="9234"/>
                  </a:cubicBezTo>
                  <a:cubicBezTo>
                    <a:pt x="4245" y="9234"/>
                    <a:pt x="4367" y="9189"/>
                    <a:pt x="4466" y="9090"/>
                  </a:cubicBezTo>
                  <a:lnTo>
                    <a:pt x="6141" y="7380"/>
                  </a:lnTo>
                  <a:lnTo>
                    <a:pt x="6158" y="7380"/>
                  </a:lnTo>
                  <a:cubicBezTo>
                    <a:pt x="8200" y="7380"/>
                    <a:pt x="9856" y="5740"/>
                    <a:pt x="9856" y="3700"/>
                  </a:cubicBezTo>
                  <a:cubicBezTo>
                    <a:pt x="9856" y="1658"/>
                    <a:pt x="8200" y="1"/>
                    <a:pt x="6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36">
            <a:extLst>
              <a:ext uri="{FF2B5EF4-FFF2-40B4-BE49-F238E27FC236}">
                <a16:creationId xmlns:a16="http://schemas.microsoft.com/office/drawing/2014/main" id="{607E6CC6-37FE-7838-D00C-58A463A52941}"/>
              </a:ext>
            </a:extLst>
          </p:cNvPr>
          <p:cNvSpPr/>
          <p:nvPr/>
        </p:nvSpPr>
        <p:spPr>
          <a:xfrm rot="-2700000">
            <a:off x="761762" y="591157"/>
            <a:ext cx="207049" cy="203877"/>
          </a:xfrm>
          <a:custGeom>
            <a:avLst/>
            <a:gdLst/>
            <a:ahLst/>
            <a:cxnLst/>
            <a:rect l="l" t="t" r="r" b="b"/>
            <a:pathLst>
              <a:path w="6985" h="6878" extrusionOk="0">
                <a:moveTo>
                  <a:pt x="492" y="0"/>
                </a:moveTo>
                <a:cubicBezTo>
                  <a:pt x="219" y="0"/>
                  <a:pt x="0" y="235"/>
                  <a:pt x="85" y="545"/>
                </a:cubicBezTo>
                <a:lnTo>
                  <a:pt x="1503" y="5712"/>
                </a:lnTo>
                <a:cubicBezTo>
                  <a:pt x="1559" y="5882"/>
                  <a:pt x="1707" y="5984"/>
                  <a:pt x="1856" y="5984"/>
                </a:cubicBezTo>
                <a:cubicBezTo>
                  <a:pt x="1956" y="5984"/>
                  <a:pt x="2057" y="5939"/>
                  <a:pt x="2133" y="5838"/>
                </a:cubicBezTo>
                <a:lnTo>
                  <a:pt x="2889" y="4735"/>
                </a:lnTo>
                <a:lnTo>
                  <a:pt x="3739" y="5712"/>
                </a:lnTo>
                <a:lnTo>
                  <a:pt x="4622" y="6594"/>
                </a:lnTo>
                <a:cubicBezTo>
                  <a:pt x="4811" y="6783"/>
                  <a:pt x="5086" y="6878"/>
                  <a:pt x="5362" y="6878"/>
                </a:cubicBezTo>
                <a:cubicBezTo>
                  <a:pt x="5638" y="6878"/>
                  <a:pt x="5913" y="6783"/>
                  <a:pt x="6102" y="6594"/>
                </a:cubicBezTo>
                <a:lnTo>
                  <a:pt x="6575" y="6122"/>
                </a:lnTo>
                <a:cubicBezTo>
                  <a:pt x="6984" y="5712"/>
                  <a:pt x="6984" y="5113"/>
                  <a:pt x="6575" y="4672"/>
                </a:cubicBezTo>
                <a:lnTo>
                  <a:pt x="4811" y="2814"/>
                </a:lnTo>
                <a:lnTo>
                  <a:pt x="5913" y="2058"/>
                </a:lnTo>
                <a:cubicBezTo>
                  <a:pt x="6134" y="1900"/>
                  <a:pt x="6102" y="1522"/>
                  <a:pt x="5787" y="1427"/>
                </a:cubicBezTo>
                <a:lnTo>
                  <a:pt x="589" y="10"/>
                </a:lnTo>
                <a:cubicBezTo>
                  <a:pt x="556" y="3"/>
                  <a:pt x="524" y="0"/>
                  <a:pt x="49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6">
            <a:extLst>
              <a:ext uri="{FF2B5EF4-FFF2-40B4-BE49-F238E27FC236}">
                <a16:creationId xmlns:a16="http://schemas.microsoft.com/office/drawing/2014/main" id="{F1743BEC-9824-3313-4CE0-4DC78A9873C1}"/>
              </a:ext>
            </a:extLst>
          </p:cNvPr>
          <p:cNvGrpSpPr/>
          <p:nvPr/>
        </p:nvGrpSpPr>
        <p:grpSpPr>
          <a:xfrm>
            <a:off x="8054864" y="531011"/>
            <a:ext cx="369126" cy="324424"/>
            <a:chOff x="4467200" y="877100"/>
            <a:chExt cx="481825" cy="423475"/>
          </a:xfrm>
        </p:grpSpPr>
        <p:sp>
          <p:nvSpPr>
            <p:cNvPr id="487" name="Google Shape;487;p36">
              <a:extLst>
                <a:ext uri="{FF2B5EF4-FFF2-40B4-BE49-F238E27FC236}">
                  <a16:creationId xmlns:a16="http://schemas.microsoft.com/office/drawing/2014/main" id="{C1D1806B-5ACD-07BD-5238-E0ED036A5B9E}"/>
                </a:ext>
              </a:extLst>
            </p:cNvPr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" name="Google Shape;488;p36">
              <a:extLst>
                <a:ext uri="{FF2B5EF4-FFF2-40B4-BE49-F238E27FC236}">
                  <a16:creationId xmlns:a16="http://schemas.microsoft.com/office/drawing/2014/main" id="{6CEFDBBA-E3C4-8D15-EE6F-76DF51A62C4C}"/>
                </a:ext>
              </a:extLst>
            </p:cNvPr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" name="Google Shape;489;p36">
              <a:extLst>
                <a:ext uri="{FF2B5EF4-FFF2-40B4-BE49-F238E27FC236}">
                  <a16:creationId xmlns:a16="http://schemas.microsoft.com/office/drawing/2014/main" id="{A498CCCD-7513-4280-1F33-517E5C3809AD}"/>
                </a:ext>
              </a:extLst>
            </p:cNvPr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" name="Google Shape;490;p36">
              <a:extLst>
                <a:ext uri="{FF2B5EF4-FFF2-40B4-BE49-F238E27FC236}">
                  <a16:creationId xmlns:a16="http://schemas.microsoft.com/office/drawing/2014/main" id="{744D16CA-C462-DF1F-0C5A-7C2B3926134B}"/>
                </a:ext>
              </a:extLst>
            </p:cNvPr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1" name="Google Shape;491;p36">
            <a:extLst>
              <a:ext uri="{FF2B5EF4-FFF2-40B4-BE49-F238E27FC236}">
                <a16:creationId xmlns:a16="http://schemas.microsoft.com/office/drawing/2014/main" id="{22DA4368-5B75-0750-5BC1-24528519B939}"/>
              </a:ext>
            </a:extLst>
          </p:cNvPr>
          <p:cNvGrpSpPr/>
          <p:nvPr/>
        </p:nvGrpSpPr>
        <p:grpSpPr>
          <a:xfrm>
            <a:off x="8054884" y="4613755"/>
            <a:ext cx="332212" cy="332592"/>
            <a:chOff x="6674938" y="1490925"/>
            <a:chExt cx="393850" cy="394300"/>
          </a:xfrm>
        </p:grpSpPr>
        <p:sp>
          <p:nvSpPr>
            <p:cNvPr id="492" name="Google Shape;492;p36">
              <a:extLst>
                <a:ext uri="{FF2B5EF4-FFF2-40B4-BE49-F238E27FC236}">
                  <a16:creationId xmlns:a16="http://schemas.microsoft.com/office/drawing/2014/main" id="{A7F386B7-2276-AD4A-4AE1-07C53944B063}"/>
                </a:ext>
              </a:extLst>
            </p:cNvPr>
            <p:cNvSpPr/>
            <p:nvPr/>
          </p:nvSpPr>
          <p:spPr>
            <a:xfrm>
              <a:off x="6767813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72" y="0"/>
                  </a:moveTo>
                  <a:cubicBezTo>
                    <a:pt x="210" y="0"/>
                    <a:pt x="0" y="210"/>
                    <a:pt x="0" y="471"/>
                  </a:cubicBezTo>
                  <a:lnTo>
                    <a:pt x="0" y="1396"/>
                  </a:lnTo>
                  <a:cubicBezTo>
                    <a:pt x="0" y="1640"/>
                    <a:pt x="210" y="1850"/>
                    <a:pt x="472" y="1850"/>
                  </a:cubicBezTo>
                  <a:cubicBezTo>
                    <a:pt x="716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6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>
              <a:extLst>
                <a:ext uri="{FF2B5EF4-FFF2-40B4-BE49-F238E27FC236}">
                  <a16:creationId xmlns:a16="http://schemas.microsoft.com/office/drawing/2014/main" id="{7A3C8F4E-30F7-DCCA-186A-5030F5936793}"/>
                </a:ext>
              </a:extLst>
            </p:cNvPr>
            <p:cNvSpPr/>
            <p:nvPr/>
          </p:nvSpPr>
          <p:spPr>
            <a:xfrm>
              <a:off x="6721588" y="1490925"/>
              <a:ext cx="23150" cy="70250"/>
            </a:xfrm>
            <a:custGeom>
              <a:avLst/>
              <a:gdLst/>
              <a:ahLst/>
              <a:cxnLst/>
              <a:rect l="l" t="t" r="r" b="b"/>
              <a:pathLst>
                <a:path w="926" h="2810" extrusionOk="0">
                  <a:moveTo>
                    <a:pt x="472" y="0"/>
                  </a:moveTo>
                  <a:cubicBezTo>
                    <a:pt x="209" y="0"/>
                    <a:pt x="0" y="209"/>
                    <a:pt x="0" y="472"/>
                  </a:cubicBezTo>
                  <a:lnTo>
                    <a:pt x="0" y="2338"/>
                  </a:lnTo>
                  <a:cubicBezTo>
                    <a:pt x="0" y="2600"/>
                    <a:pt x="209" y="2810"/>
                    <a:pt x="472" y="2810"/>
                  </a:cubicBezTo>
                  <a:cubicBezTo>
                    <a:pt x="733" y="2810"/>
                    <a:pt x="925" y="2600"/>
                    <a:pt x="925" y="2338"/>
                  </a:cubicBezTo>
                  <a:lnTo>
                    <a:pt x="925" y="472"/>
                  </a:lnTo>
                  <a:cubicBezTo>
                    <a:pt x="925" y="209"/>
                    <a:pt x="733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>
              <a:extLst>
                <a:ext uri="{FF2B5EF4-FFF2-40B4-BE49-F238E27FC236}">
                  <a16:creationId xmlns:a16="http://schemas.microsoft.com/office/drawing/2014/main" id="{E38EF865-073F-C70F-E326-B38A8AA147C2}"/>
                </a:ext>
              </a:extLst>
            </p:cNvPr>
            <p:cNvSpPr/>
            <p:nvPr/>
          </p:nvSpPr>
          <p:spPr>
            <a:xfrm>
              <a:off x="6998963" y="1490925"/>
              <a:ext cx="22725" cy="70250"/>
            </a:xfrm>
            <a:custGeom>
              <a:avLst/>
              <a:gdLst/>
              <a:ahLst/>
              <a:cxnLst/>
              <a:rect l="l" t="t" r="r" b="b"/>
              <a:pathLst>
                <a:path w="909" h="2810" extrusionOk="0">
                  <a:moveTo>
                    <a:pt x="455" y="0"/>
                  </a:moveTo>
                  <a:cubicBezTo>
                    <a:pt x="194" y="0"/>
                    <a:pt x="1" y="209"/>
                    <a:pt x="1" y="472"/>
                  </a:cubicBezTo>
                  <a:lnTo>
                    <a:pt x="1" y="2356"/>
                  </a:lnTo>
                  <a:cubicBezTo>
                    <a:pt x="1" y="2600"/>
                    <a:pt x="194" y="2810"/>
                    <a:pt x="455" y="2810"/>
                  </a:cubicBezTo>
                  <a:cubicBezTo>
                    <a:pt x="717" y="2810"/>
                    <a:pt x="908" y="2600"/>
                    <a:pt x="908" y="2356"/>
                  </a:cubicBezTo>
                  <a:lnTo>
                    <a:pt x="908" y="472"/>
                  </a:lnTo>
                  <a:cubicBezTo>
                    <a:pt x="908" y="209"/>
                    <a:pt x="717" y="0"/>
                    <a:pt x="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>
              <a:extLst>
                <a:ext uri="{FF2B5EF4-FFF2-40B4-BE49-F238E27FC236}">
                  <a16:creationId xmlns:a16="http://schemas.microsoft.com/office/drawing/2014/main" id="{62048668-EAD2-1FC3-3F02-E80A867EEEC9}"/>
                </a:ext>
              </a:extLst>
            </p:cNvPr>
            <p:cNvSpPr/>
            <p:nvPr/>
          </p:nvSpPr>
          <p:spPr>
            <a:xfrm>
              <a:off x="6952738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54" y="0"/>
                  </a:moveTo>
                  <a:cubicBezTo>
                    <a:pt x="210" y="0"/>
                    <a:pt x="1" y="210"/>
                    <a:pt x="1" y="471"/>
                  </a:cubicBezTo>
                  <a:lnTo>
                    <a:pt x="1" y="1396"/>
                  </a:lnTo>
                  <a:cubicBezTo>
                    <a:pt x="1" y="1640"/>
                    <a:pt x="210" y="1850"/>
                    <a:pt x="454" y="1850"/>
                  </a:cubicBezTo>
                  <a:cubicBezTo>
                    <a:pt x="717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7" y="0"/>
                    <a:pt x="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>
              <a:extLst>
                <a:ext uri="{FF2B5EF4-FFF2-40B4-BE49-F238E27FC236}">
                  <a16:creationId xmlns:a16="http://schemas.microsoft.com/office/drawing/2014/main" id="{32E515D0-3A02-D5FD-D41E-6A056D167057}"/>
                </a:ext>
              </a:extLst>
            </p:cNvPr>
            <p:cNvSpPr/>
            <p:nvPr/>
          </p:nvSpPr>
          <p:spPr>
            <a:xfrm>
              <a:off x="6674938" y="1584250"/>
              <a:ext cx="393850" cy="300975"/>
            </a:xfrm>
            <a:custGeom>
              <a:avLst/>
              <a:gdLst/>
              <a:ahLst/>
              <a:cxnLst/>
              <a:rect l="l" t="t" r="r" b="b"/>
              <a:pathLst>
                <a:path w="15754" h="12039" extrusionOk="0">
                  <a:moveTo>
                    <a:pt x="454" y="0"/>
                  </a:moveTo>
                  <a:cubicBezTo>
                    <a:pt x="209" y="0"/>
                    <a:pt x="0" y="210"/>
                    <a:pt x="0" y="472"/>
                  </a:cubicBezTo>
                  <a:lnTo>
                    <a:pt x="0" y="11568"/>
                  </a:lnTo>
                  <a:cubicBezTo>
                    <a:pt x="0" y="11851"/>
                    <a:pt x="223" y="12038"/>
                    <a:pt x="459" y="12038"/>
                  </a:cubicBezTo>
                  <a:cubicBezTo>
                    <a:pt x="572" y="12038"/>
                    <a:pt x="689" y="11995"/>
                    <a:pt x="784" y="11899"/>
                  </a:cubicBezTo>
                  <a:lnTo>
                    <a:pt x="3454" y="9230"/>
                  </a:lnTo>
                  <a:lnTo>
                    <a:pt x="15300" y="9230"/>
                  </a:lnTo>
                  <a:cubicBezTo>
                    <a:pt x="15544" y="9230"/>
                    <a:pt x="15753" y="9021"/>
                    <a:pt x="15753" y="8777"/>
                  </a:cubicBezTo>
                  <a:lnTo>
                    <a:pt x="15753" y="472"/>
                  </a:lnTo>
                  <a:cubicBezTo>
                    <a:pt x="15753" y="210"/>
                    <a:pt x="15544" y="0"/>
                    <a:pt x="15300" y="0"/>
                  </a:cubicBezTo>
                  <a:lnTo>
                    <a:pt x="10189" y="0"/>
                  </a:lnTo>
                  <a:lnTo>
                    <a:pt x="10189" y="2268"/>
                  </a:lnTo>
                  <a:cubicBezTo>
                    <a:pt x="10189" y="3385"/>
                    <a:pt x="9386" y="4327"/>
                    <a:pt x="8339" y="4537"/>
                  </a:cubicBezTo>
                  <a:lnTo>
                    <a:pt x="8339" y="5532"/>
                  </a:lnTo>
                  <a:lnTo>
                    <a:pt x="9263" y="5532"/>
                  </a:lnTo>
                  <a:cubicBezTo>
                    <a:pt x="9508" y="5532"/>
                    <a:pt x="9717" y="5741"/>
                    <a:pt x="9717" y="6002"/>
                  </a:cubicBezTo>
                  <a:cubicBezTo>
                    <a:pt x="9717" y="6264"/>
                    <a:pt x="9508" y="6456"/>
                    <a:pt x="9263" y="6456"/>
                  </a:cubicBezTo>
                  <a:lnTo>
                    <a:pt x="6490" y="6456"/>
                  </a:lnTo>
                  <a:cubicBezTo>
                    <a:pt x="6228" y="6456"/>
                    <a:pt x="6036" y="6264"/>
                    <a:pt x="6036" y="6002"/>
                  </a:cubicBezTo>
                  <a:cubicBezTo>
                    <a:pt x="6036" y="5741"/>
                    <a:pt x="6228" y="5532"/>
                    <a:pt x="6490" y="5532"/>
                  </a:cubicBezTo>
                  <a:lnTo>
                    <a:pt x="7414" y="5532"/>
                  </a:lnTo>
                  <a:lnTo>
                    <a:pt x="7414" y="4537"/>
                  </a:lnTo>
                  <a:cubicBezTo>
                    <a:pt x="6367" y="4327"/>
                    <a:pt x="5565" y="3385"/>
                    <a:pt x="5565" y="2268"/>
                  </a:cubicBezTo>
                  <a:lnTo>
                    <a:pt x="55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>
              <a:extLst>
                <a:ext uri="{FF2B5EF4-FFF2-40B4-BE49-F238E27FC236}">
                  <a16:creationId xmlns:a16="http://schemas.microsoft.com/office/drawing/2014/main" id="{578E2B82-31A9-8BCB-32EC-D8EA6C2EDE15}"/>
                </a:ext>
              </a:extLst>
            </p:cNvPr>
            <p:cNvSpPr/>
            <p:nvPr/>
          </p:nvSpPr>
          <p:spPr>
            <a:xfrm>
              <a:off x="6837188" y="1502700"/>
              <a:ext cx="69350" cy="104700"/>
            </a:xfrm>
            <a:custGeom>
              <a:avLst/>
              <a:gdLst/>
              <a:ahLst/>
              <a:cxnLst/>
              <a:rect l="l" t="t" r="r" b="b"/>
              <a:pathLst>
                <a:path w="2774" h="4188" extrusionOk="0">
                  <a:moveTo>
                    <a:pt x="1378" y="1"/>
                  </a:moveTo>
                  <a:cubicBezTo>
                    <a:pt x="628" y="1"/>
                    <a:pt x="0" y="629"/>
                    <a:pt x="0" y="1378"/>
                  </a:cubicBezTo>
                  <a:lnTo>
                    <a:pt x="0" y="4188"/>
                  </a:lnTo>
                  <a:lnTo>
                    <a:pt x="2773" y="4188"/>
                  </a:lnTo>
                  <a:lnTo>
                    <a:pt x="2773" y="1378"/>
                  </a:lnTo>
                  <a:cubicBezTo>
                    <a:pt x="2773" y="629"/>
                    <a:pt x="2145" y="1"/>
                    <a:pt x="1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>
              <a:extLst>
                <a:ext uri="{FF2B5EF4-FFF2-40B4-BE49-F238E27FC236}">
                  <a16:creationId xmlns:a16="http://schemas.microsoft.com/office/drawing/2014/main" id="{54C032DA-2CCB-820D-4643-4F06282A78E8}"/>
                </a:ext>
              </a:extLst>
            </p:cNvPr>
            <p:cNvSpPr/>
            <p:nvPr/>
          </p:nvSpPr>
          <p:spPr>
            <a:xfrm>
              <a:off x="6837188" y="1630475"/>
              <a:ext cx="69350" cy="45400"/>
            </a:xfrm>
            <a:custGeom>
              <a:avLst/>
              <a:gdLst/>
              <a:ahLst/>
              <a:cxnLst/>
              <a:rect l="l" t="t" r="r" b="b"/>
              <a:pathLst>
                <a:path w="2774" h="1816" extrusionOk="0">
                  <a:moveTo>
                    <a:pt x="0" y="1"/>
                  </a:moveTo>
                  <a:lnTo>
                    <a:pt x="0" y="419"/>
                  </a:lnTo>
                  <a:cubicBezTo>
                    <a:pt x="0" y="1187"/>
                    <a:pt x="628" y="1815"/>
                    <a:pt x="1378" y="1815"/>
                  </a:cubicBezTo>
                  <a:cubicBezTo>
                    <a:pt x="2145" y="1815"/>
                    <a:pt x="2773" y="1187"/>
                    <a:pt x="2773" y="41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6">
            <a:extLst>
              <a:ext uri="{FF2B5EF4-FFF2-40B4-BE49-F238E27FC236}">
                <a16:creationId xmlns:a16="http://schemas.microsoft.com/office/drawing/2014/main" id="{B74AD131-2FAA-B7ED-CC59-324271C9B8D4}"/>
              </a:ext>
            </a:extLst>
          </p:cNvPr>
          <p:cNvGrpSpPr/>
          <p:nvPr/>
        </p:nvGrpSpPr>
        <p:grpSpPr>
          <a:xfrm>
            <a:off x="7495358" y="4615864"/>
            <a:ext cx="332239" cy="328589"/>
            <a:chOff x="3385438" y="2850425"/>
            <a:chExt cx="398225" cy="393850"/>
          </a:xfrm>
        </p:grpSpPr>
        <p:sp>
          <p:nvSpPr>
            <p:cNvPr id="500" name="Google Shape;500;p36">
              <a:extLst>
                <a:ext uri="{FF2B5EF4-FFF2-40B4-BE49-F238E27FC236}">
                  <a16:creationId xmlns:a16="http://schemas.microsoft.com/office/drawing/2014/main" id="{D5708D9B-926A-83F2-498C-DFE70DC5CC76}"/>
                </a:ext>
              </a:extLst>
            </p:cNvPr>
            <p:cNvSpPr/>
            <p:nvPr/>
          </p:nvSpPr>
          <p:spPr>
            <a:xfrm>
              <a:off x="3482688" y="2966450"/>
              <a:ext cx="207625" cy="122150"/>
            </a:xfrm>
            <a:custGeom>
              <a:avLst/>
              <a:gdLst/>
              <a:ahLst/>
              <a:cxnLst/>
              <a:rect l="l" t="t" r="r" b="b"/>
              <a:pathLst>
                <a:path w="8305" h="4886" extrusionOk="0">
                  <a:moveTo>
                    <a:pt x="5078" y="471"/>
                  </a:moveTo>
                  <a:cubicBezTo>
                    <a:pt x="5846" y="471"/>
                    <a:pt x="6456" y="1082"/>
                    <a:pt x="6456" y="1850"/>
                  </a:cubicBezTo>
                  <a:cubicBezTo>
                    <a:pt x="6456" y="2617"/>
                    <a:pt x="5846" y="3245"/>
                    <a:pt x="5078" y="3245"/>
                  </a:cubicBezTo>
                  <a:cubicBezTo>
                    <a:pt x="4310" y="3245"/>
                    <a:pt x="3699" y="2617"/>
                    <a:pt x="3699" y="1850"/>
                  </a:cubicBezTo>
                  <a:cubicBezTo>
                    <a:pt x="3699" y="1082"/>
                    <a:pt x="4310" y="471"/>
                    <a:pt x="5078" y="471"/>
                  </a:cubicBezTo>
                  <a:close/>
                  <a:moveTo>
                    <a:pt x="1" y="0"/>
                  </a:moveTo>
                  <a:lnTo>
                    <a:pt x="1" y="4432"/>
                  </a:lnTo>
                  <a:lnTo>
                    <a:pt x="1973" y="2443"/>
                  </a:lnTo>
                  <a:cubicBezTo>
                    <a:pt x="2068" y="2355"/>
                    <a:pt x="2190" y="2312"/>
                    <a:pt x="2310" y="2312"/>
                  </a:cubicBezTo>
                  <a:cubicBezTo>
                    <a:pt x="2430" y="2312"/>
                    <a:pt x="2548" y="2355"/>
                    <a:pt x="2636" y="2443"/>
                  </a:cubicBezTo>
                  <a:lnTo>
                    <a:pt x="5078" y="4885"/>
                  </a:lnTo>
                  <a:lnTo>
                    <a:pt x="6595" y="3367"/>
                  </a:lnTo>
                  <a:cubicBezTo>
                    <a:pt x="6682" y="3279"/>
                    <a:pt x="6800" y="3236"/>
                    <a:pt x="6920" y="3236"/>
                  </a:cubicBezTo>
                  <a:cubicBezTo>
                    <a:pt x="7040" y="3236"/>
                    <a:pt x="7163" y="3279"/>
                    <a:pt x="7258" y="3367"/>
                  </a:cubicBezTo>
                  <a:lnTo>
                    <a:pt x="8305" y="4432"/>
                  </a:lnTo>
                  <a:lnTo>
                    <a:pt x="8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>
              <a:extLst>
                <a:ext uri="{FF2B5EF4-FFF2-40B4-BE49-F238E27FC236}">
                  <a16:creationId xmlns:a16="http://schemas.microsoft.com/office/drawing/2014/main" id="{6BCF8FED-E78D-D67C-4534-D6EFCD4ADB71}"/>
                </a:ext>
              </a:extLst>
            </p:cNvPr>
            <p:cNvSpPr/>
            <p:nvPr/>
          </p:nvSpPr>
          <p:spPr>
            <a:xfrm>
              <a:off x="3598288" y="3001325"/>
              <a:ext cx="23125" cy="23125"/>
            </a:xfrm>
            <a:custGeom>
              <a:avLst/>
              <a:gdLst/>
              <a:ahLst/>
              <a:cxnLst/>
              <a:rect l="l" t="t" r="r" b="b"/>
              <a:pathLst>
                <a:path w="925" h="925" extrusionOk="0">
                  <a:moveTo>
                    <a:pt x="454" y="1"/>
                  </a:moveTo>
                  <a:cubicBezTo>
                    <a:pt x="192" y="1"/>
                    <a:pt x="0" y="210"/>
                    <a:pt x="0" y="455"/>
                  </a:cubicBezTo>
                  <a:cubicBezTo>
                    <a:pt x="0" y="716"/>
                    <a:pt x="192" y="925"/>
                    <a:pt x="454" y="925"/>
                  </a:cubicBezTo>
                  <a:cubicBezTo>
                    <a:pt x="715" y="925"/>
                    <a:pt x="924" y="716"/>
                    <a:pt x="924" y="455"/>
                  </a:cubicBezTo>
                  <a:cubicBezTo>
                    <a:pt x="924" y="210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>
              <a:extLst>
                <a:ext uri="{FF2B5EF4-FFF2-40B4-BE49-F238E27FC236}">
                  <a16:creationId xmlns:a16="http://schemas.microsoft.com/office/drawing/2014/main" id="{2D3E646A-8656-5E65-1D9D-05BD95730720}"/>
                </a:ext>
              </a:extLst>
            </p:cNvPr>
            <p:cNvSpPr/>
            <p:nvPr/>
          </p:nvSpPr>
          <p:spPr>
            <a:xfrm>
              <a:off x="3385438" y="2850425"/>
              <a:ext cx="398225" cy="393850"/>
            </a:xfrm>
            <a:custGeom>
              <a:avLst/>
              <a:gdLst/>
              <a:ahLst/>
              <a:cxnLst/>
              <a:rect l="l" t="t" r="r" b="b"/>
              <a:pathLst>
                <a:path w="15929" h="15754" extrusionOk="0">
                  <a:moveTo>
                    <a:pt x="12195" y="3716"/>
                  </a:moveTo>
                  <a:cubicBezTo>
                    <a:pt x="12702" y="3716"/>
                    <a:pt x="13120" y="4135"/>
                    <a:pt x="13120" y="4641"/>
                  </a:cubicBezTo>
                  <a:lnTo>
                    <a:pt x="13120" y="11113"/>
                  </a:lnTo>
                  <a:cubicBezTo>
                    <a:pt x="13120" y="11620"/>
                    <a:pt x="12702" y="12038"/>
                    <a:pt x="12195" y="12038"/>
                  </a:cubicBezTo>
                  <a:lnTo>
                    <a:pt x="3891" y="12038"/>
                  </a:lnTo>
                  <a:cubicBezTo>
                    <a:pt x="3385" y="12038"/>
                    <a:pt x="2967" y="11620"/>
                    <a:pt x="2967" y="11113"/>
                  </a:cubicBezTo>
                  <a:lnTo>
                    <a:pt x="2967" y="4641"/>
                  </a:lnTo>
                  <a:cubicBezTo>
                    <a:pt x="2967" y="4135"/>
                    <a:pt x="3385" y="3716"/>
                    <a:pt x="3891" y="3716"/>
                  </a:cubicBezTo>
                  <a:close/>
                  <a:moveTo>
                    <a:pt x="8043" y="1"/>
                  </a:moveTo>
                  <a:cubicBezTo>
                    <a:pt x="3681" y="1"/>
                    <a:pt x="157" y="3525"/>
                    <a:pt x="157" y="7868"/>
                  </a:cubicBezTo>
                  <a:cubicBezTo>
                    <a:pt x="157" y="9927"/>
                    <a:pt x="978" y="11899"/>
                    <a:pt x="2390" y="13364"/>
                  </a:cubicBezTo>
                  <a:lnTo>
                    <a:pt x="350" y="14935"/>
                  </a:lnTo>
                  <a:cubicBezTo>
                    <a:pt x="1" y="15196"/>
                    <a:pt x="192" y="15754"/>
                    <a:pt x="629" y="15754"/>
                  </a:cubicBezTo>
                  <a:lnTo>
                    <a:pt x="8078" y="15754"/>
                  </a:lnTo>
                  <a:cubicBezTo>
                    <a:pt x="12404" y="15737"/>
                    <a:pt x="15928" y="12230"/>
                    <a:pt x="15928" y="7868"/>
                  </a:cubicBezTo>
                  <a:cubicBezTo>
                    <a:pt x="15928" y="3525"/>
                    <a:pt x="12404" y="1"/>
                    <a:pt x="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>
              <a:extLst>
                <a:ext uri="{FF2B5EF4-FFF2-40B4-BE49-F238E27FC236}">
                  <a16:creationId xmlns:a16="http://schemas.microsoft.com/office/drawing/2014/main" id="{C0AF57A8-8AF5-EE74-5F7D-93ACC6C9043C}"/>
                </a:ext>
              </a:extLst>
            </p:cNvPr>
            <p:cNvSpPr/>
            <p:nvPr/>
          </p:nvSpPr>
          <p:spPr>
            <a:xfrm>
              <a:off x="3482688" y="3051925"/>
              <a:ext cx="207625" cy="76350"/>
            </a:xfrm>
            <a:custGeom>
              <a:avLst/>
              <a:gdLst/>
              <a:ahLst/>
              <a:cxnLst/>
              <a:rect l="l" t="t" r="r" b="b"/>
              <a:pathLst>
                <a:path w="8305" h="3054" extrusionOk="0">
                  <a:moveTo>
                    <a:pt x="2303" y="1"/>
                  </a:moveTo>
                  <a:lnTo>
                    <a:pt x="1" y="2320"/>
                  </a:lnTo>
                  <a:lnTo>
                    <a:pt x="1" y="3053"/>
                  </a:lnTo>
                  <a:lnTo>
                    <a:pt x="8305" y="3053"/>
                  </a:lnTo>
                  <a:lnTo>
                    <a:pt x="8305" y="2320"/>
                  </a:lnTo>
                  <a:lnTo>
                    <a:pt x="6927" y="925"/>
                  </a:lnTo>
                  <a:lnTo>
                    <a:pt x="5409" y="2443"/>
                  </a:lnTo>
                  <a:cubicBezTo>
                    <a:pt x="5313" y="2539"/>
                    <a:pt x="5196" y="2587"/>
                    <a:pt x="5078" y="2587"/>
                  </a:cubicBezTo>
                  <a:cubicBezTo>
                    <a:pt x="4960" y="2587"/>
                    <a:pt x="4842" y="2539"/>
                    <a:pt x="4746" y="2443"/>
                  </a:cubicBezTo>
                  <a:lnTo>
                    <a:pt x="2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36">
            <a:extLst>
              <a:ext uri="{FF2B5EF4-FFF2-40B4-BE49-F238E27FC236}">
                <a16:creationId xmlns:a16="http://schemas.microsoft.com/office/drawing/2014/main" id="{F4BD366D-8501-4E16-0485-D315ED3A006D}"/>
              </a:ext>
            </a:extLst>
          </p:cNvPr>
          <p:cNvSpPr txBox="1"/>
          <p:nvPr/>
        </p:nvSpPr>
        <p:spPr>
          <a:xfrm>
            <a:off x="1691950" y="446150"/>
            <a:ext cx="3409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Основной</a:t>
            </a:r>
            <a:r>
              <a:rPr lang="en" sz="2000" b="1" dirty="0">
                <a:solidFill>
                  <a:schemeClr val="lt1"/>
                </a:solidFill>
                <a:latin typeface="Lexend Deca"/>
              </a:rPr>
              <a:t> </a:t>
            </a:r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функционал</a:t>
            </a:r>
          </a:p>
        </p:txBody>
      </p:sp>
      <p:sp>
        <p:nvSpPr>
          <p:cNvPr id="505" name="Google Shape;505;p36">
            <a:extLst>
              <a:ext uri="{FF2B5EF4-FFF2-40B4-BE49-F238E27FC236}">
                <a16:creationId xmlns:a16="http://schemas.microsoft.com/office/drawing/2014/main" id="{7F4CD77A-DE6F-BB0F-BB46-8A5C8F676B5A}"/>
              </a:ext>
            </a:extLst>
          </p:cNvPr>
          <p:cNvSpPr txBox="1"/>
          <p:nvPr/>
        </p:nvSpPr>
        <p:spPr>
          <a:xfrm>
            <a:off x="866942" y="4571554"/>
            <a:ext cx="4880272" cy="416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700" b="1" err="1">
                <a:solidFill>
                  <a:schemeClr val="lt1"/>
                </a:solidFill>
              </a:rPr>
              <a:t>Благодаря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календарю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ничего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не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забудешь</a:t>
            </a:r>
            <a:endParaRPr lang="en" sz="1700" b="1">
              <a:solidFill>
                <a:schemeClr val="lt1"/>
              </a:solidFill>
            </a:endParaRPr>
          </a:p>
        </p:txBody>
      </p:sp>
      <p:sp>
        <p:nvSpPr>
          <p:cNvPr id="507" name="Google Shape;507;p36">
            <a:extLst>
              <a:ext uri="{FF2B5EF4-FFF2-40B4-BE49-F238E27FC236}">
                <a16:creationId xmlns:a16="http://schemas.microsoft.com/office/drawing/2014/main" id="{20C3A432-F5C5-696C-891A-1385FB8D8793}"/>
              </a:ext>
            </a:extLst>
          </p:cNvPr>
          <p:cNvSpPr txBox="1"/>
          <p:nvPr/>
        </p:nvSpPr>
        <p:spPr>
          <a:xfrm>
            <a:off x="3944151" y="3899660"/>
            <a:ext cx="7773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bg1"/>
                </a:solidFill>
                <a:latin typeface="Lexend Deca"/>
                <a:ea typeface="Lexend Deca"/>
                <a:cs typeface="Lexend Deca"/>
                <a:sym typeface="Lexend Deca"/>
              </a:rPr>
              <a:t>11:25 AM</a:t>
            </a:r>
            <a:endParaRPr lang="ru-RU" sz="1000" dirty="0">
              <a:solidFill>
                <a:schemeClr val="bg1"/>
              </a:solidFill>
              <a:latin typeface="Lexend Deca"/>
              <a:ea typeface="Lexend Deca"/>
              <a:cs typeface="Lexend Deca"/>
            </a:endParaRPr>
          </a:p>
        </p:txBody>
      </p:sp>
      <p:pic>
        <p:nvPicPr>
          <p:cNvPr id="3" name="Рисунок 2" descr="Изображение выглядит как мультфильм, графическая вставка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BA2CE3E8-8DC4-132F-3FD8-0EA34B81A0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029" y="304832"/>
            <a:ext cx="649268" cy="633608"/>
          </a:xfrm>
          <a:prstGeom prst="ellipse">
            <a:avLst/>
          </a:prstGeom>
        </p:spPr>
      </p:pic>
      <p:pic>
        <p:nvPicPr>
          <p:cNvPr id="7" name="Рисунок 6" descr="Изображение выглядит как текст, снимок экрана, Шрифт, число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FA3EBA98-09BC-2DBC-E82C-57A6C6A07D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0152" y="1274670"/>
            <a:ext cx="1420593" cy="2916331"/>
          </a:xfrm>
          <a:prstGeom prst="rect">
            <a:avLst/>
          </a:prstGeom>
        </p:spPr>
      </p:pic>
      <p:pic>
        <p:nvPicPr>
          <p:cNvPr id="2" name="Рисунок 1" descr="Изображение выглядит как текст, снимок экрана, число, Шрифт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EEB38670-F013-0800-0837-BC212F973A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5863" y="1269067"/>
            <a:ext cx="1324921" cy="292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22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>
          <a:extLst>
            <a:ext uri="{FF2B5EF4-FFF2-40B4-BE49-F238E27FC236}">
              <a16:creationId xmlns:a16="http://schemas.microsoft.com/office/drawing/2014/main" id="{F05F38D8-0A3F-4F18-76C5-E1150A7BE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снимок экрана, Прямоугольник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60645C7F-F869-9BEF-80AE-51CD1BA99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78" name="Google Shape;478;p36">
            <a:extLst>
              <a:ext uri="{FF2B5EF4-FFF2-40B4-BE49-F238E27FC236}">
                <a16:creationId xmlns:a16="http://schemas.microsoft.com/office/drawing/2014/main" id="{0950138B-18DE-F7E2-E465-D40F663F6CA1}"/>
              </a:ext>
            </a:extLst>
          </p:cNvPr>
          <p:cNvSpPr/>
          <p:nvPr/>
        </p:nvSpPr>
        <p:spPr>
          <a:xfrm>
            <a:off x="123770" y="1181568"/>
            <a:ext cx="4606080" cy="3137334"/>
          </a:xfrm>
          <a:custGeom>
            <a:avLst/>
            <a:gdLst/>
            <a:ahLst/>
            <a:cxnLst/>
            <a:rect l="l" t="t" r="r" b="b"/>
            <a:pathLst>
              <a:path w="66438" h="24024" extrusionOk="0">
                <a:moveTo>
                  <a:pt x="212" y="0"/>
                </a:moveTo>
                <a:cubicBezTo>
                  <a:pt x="124" y="0"/>
                  <a:pt x="54" y="52"/>
                  <a:pt x="19" y="140"/>
                </a:cubicBezTo>
                <a:cubicBezTo>
                  <a:pt x="1" y="210"/>
                  <a:pt x="37" y="296"/>
                  <a:pt x="107" y="331"/>
                </a:cubicBezTo>
                <a:lnTo>
                  <a:pt x="4660" y="3245"/>
                </a:lnTo>
                <a:lnTo>
                  <a:pt x="4660" y="21581"/>
                </a:lnTo>
                <a:cubicBezTo>
                  <a:pt x="4660" y="22925"/>
                  <a:pt x="5760" y="24023"/>
                  <a:pt x="7102" y="24023"/>
                </a:cubicBezTo>
                <a:lnTo>
                  <a:pt x="63995" y="24023"/>
                </a:lnTo>
                <a:cubicBezTo>
                  <a:pt x="65338" y="24023"/>
                  <a:pt x="66437" y="22925"/>
                  <a:pt x="66437" y="21581"/>
                </a:cubicBezTo>
                <a:lnTo>
                  <a:pt x="66437" y="2443"/>
                </a:lnTo>
                <a:cubicBezTo>
                  <a:pt x="66437" y="1099"/>
                  <a:pt x="65338" y="0"/>
                  <a:pt x="63995" y="0"/>
                </a:cubicBezTo>
                <a:close/>
              </a:path>
            </a:pathLst>
          </a:custGeom>
          <a:solidFill>
            <a:srgbClr val="681C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36">
            <a:extLst>
              <a:ext uri="{FF2B5EF4-FFF2-40B4-BE49-F238E27FC236}">
                <a16:creationId xmlns:a16="http://schemas.microsoft.com/office/drawing/2014/main" id="{1AA1750E-EB3B-80C9-4009-3BE4D3F8AB5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00494" y="2047180"/>
            <a:ext cx="3693300" cy="141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Настрой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все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: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от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профиля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до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чата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,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подстраивай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мир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под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2000" b="1" err="1">
                <a:solidFill>
                  <a:srgbClr val="681C02"/>
                </a:solidFill>
                <a:latin typeface="Arial"/>
                <a:cs typeface="Arial"/>
              </a:rPr>
              <a:t>себя</a:t>
            </a:r>
            <a:r>
              <a:rPr lang="en" sz="2000" b="1" dirty="0">
                <a:solidFill>
                  <a:srgbClr val="681C02"/>
                </a:solidFill>
                <a:latin typeface="Arial"/>
                <a:cs typeface="Arial"/>
              </a:rPr>
              <a:t>!</a:t>
            </a:r>
            <a:endParaRPr lang="ru-RU">
              <a:latin typeface="Arial"/>
            </a:endParaRPr>
          </a:p>
        </p:txBody>
      </p:sp>
      <p:grpSp>
        <p:nvGrpSpPr>
          <p:cNvPr id="482" name="Google Shape;482;p36">
            <a:extLst>
              <a:ext uri="{FF2B5EF4-FFF2-40B4-BE49-F238E27FC236}">
                <a16:creationId xmlns:a16="http://schemas.microsoft.com/office/drawing/2014/main" id="{9D96E093-19FA-1A22-E6DE-B3BDA79576D8}"/>
              </a:ext>
            </a:extLst>
          </p:cNvPr>
          <p:cNvGrpSpPr/>
          <p:nvPr/>
        </p:nvGrpSpPr>
        <p:grpSpPr>
          <a:xfrm>
            <a:off x="7526973" y="530839"/>
            <a:ext cx="332201" cy="324420"/>
            <a:chOff x="3380213" y="4209475"/>
            <a:chExt cx="403450" cy="394000"/>
          </a:xfrm>
        </p:grpSpPr>
        <p:sp>
          <p:nvSpPr>
            <p:cNvPr id="483" name="Google Shape;483;p36">
              <a:extLst>
                <a:ext uri="{FF2B5EF4-FFF2-40B4-BE49-F238E27FC236}">
                  <a16:creationId xmlns:a16="http://schemas.microsoft.com/office/drawing/2014/main" id="{FEB907E0-A254-2A6E-A98B-974A50808D44}"/>
                </a:ext>
              </a:extLst>
            </p:cNvPr>
            <p:cNvSpPr/>
            <p:nvPr/>
          </p:nvSpPr>
          <p:spPr>
            <a:xfrm>
              <a:off x="3380213" y="4266625"/>
              <a:ext cx="338900" cy="336850"/>
            </a:xfrm>
            <a:custGeom>
              <a:avLst/>
              <a:gdLst/>
              <a:ahLst/>
              <a:cxnLst/>
              <a:rect l="l" t="t" r="r" b="b"/>
              <a:pathLst>
                <a:path w="13556" h="13474" extrusionOk="0">
                  <a:moveTo>
                    <a:pt x="3399" y="0"/>
                  </a:moveTo>
                  <a:cubicBezTo>
                    <a:pt x="3221" y="0"/>
                    <a:pt x="3041" y="51"/>
                    <a:pt x="2878" y="157"/>
                  </a:cubicBezTo>
                  <a:lnTo>
                    <a:pt x="1431" y="1134"/>
                  </a:lnTo>
                  <a:cubicBezTo>
                    <a:pt x="0" y="2093"/>
                    <a:pt x="245" y="4082"/>
                    <a:pt x="889" y="5687"/>
                  </a:cubicBezTo>
                  <a:cubicBezTo>
                    <a:pt x="2024" y="8479"/>
                    <a:pt x="4850" y="11497"/>
                    <a:pt x="7589" y="12805"/>
                  </a:cubicBezTo>
                  <a:cubicBezTo>
                    <a:pt x="8384" y="13190"/>
                    <a:pt x="9290" y="13473"/>
                    <a:pt x="10124" y="13473"/>
                  </a:cubicBezTo>
                  <a:cubicBezTo>
                    <a:pt x="10919" y="13473"/>
                    <a:pt x="11649" y="13216"/>
                    <a:pt x="12160" y="12544"/>
                  </a:cubicBezTo>
                  <a:lnTo>
                    <a:pt x="13225" y="11149"/>
                  </a:lnTo>
                  <a:cubicBezTo>
                    <a:pt x="13555" y="10730"/>
                    <a:pt x="13451" y="10137"/>
                    <a:pt x="13015" y="9823"/>
                  </a:cubicBezTo>
                  <a:lnTo>
                    <a:pt x="10276" y="7973"/>
                  </a:lnTo>
                  <a:cubicBezTo>
                    <a:pt x="10119" y="7871"/>
                    <a:pt x="9941" y="7822"/>
                    <a:pt x="9765" y="7822"/>
                  </a:cubicBezTo>
                  <a:cubicBezTo>
                    <a:pt x="9490" y="7822"/>
                    <a:pt x="9218" y="7942"/>
                    <a:pt x="9038" y="8165"/>
                  </a:cubicBezTo>
                  <a:lnTo>
                    <a:pt x="8356" y="9055"/>
                  </a:lnTo>
                  <a:cubicBezTo>
                    <a:pt x="8208" y="9249"/>
                    <a:pt x="7977" y="9353"/>
                    <a:pt x="7742" y="9353"/>
                  </a:cubicBezTo>
                  <a:cubicBezTo>
                    <a:pt x="7619" y="9353"/>
                    <a:pt x="7494" y="9325"/>
                    <a:pt x="7379" y="9264"/>
                  </a:cubicBezTo>
                  <a:cubicBezTo>
                    <a:pt x="6193" y="8618"/>
                    <a:pt x="4990" y="7345"/>
                    <a:pt x="4414" y="6106"/>
                  </a:cubicBezTo>
                  <a:cubicBezTo>
                    <a:pt x="4257" y="5757"/>
                    <a:pt x="4379" y="5356"/>
                    <a:pt x="4693" y="5147"/>
                  </a:cubicBezTo>
                  <a:lnTo>
                    <a:pt x="5600" y="4519"/>
                  </a:lnTo>
                  <a:cubicBezTo>
                    <a:pt x="6002" y="4257"/>
                    <a:pt x="6123" y="3716"/>
                    <a:pt x="5879" y="3298"/>
                  </a:cubicBezTo>
                  <a:lnTo>
                    <a:pt x="4204" y="453"/>
                  </a:lnTo>
                  <a:cubicBezTo>
                    <a:pt x="4025" y="162"/>
                    <a:pt x="3717" y="0"/>
                    <a:pt x="3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>
              <a:extLst>
                <a:ext uri="{FF2B5EF4-FFF2-40B4-BE49-F238E27FC236}">
                  <a16:creationId xmlns:a16="http://schemas.microsoft.com/office/drawing/2014/main" id="{80F5051E-2D03-790C-88A9-9C325CE251AF}"/>
                </a:ext>
              </a:extLst>
            </p:cNvPr>
            <p:cNvSpPr/>
            <p:nvPr/>
          </p:nvSpPr>
          <p:spPr>
            <a:xfrm>
              <a:off x="3537238" y="4209475"/>
              <a:ext cx="246425" cy="230850"/>
            </a:xfrm>
            <a:custGeom>
              <a:avLst/>
              <a:gdLst/>
              <a:ahLst/>
              <a:cxnLst/>
              <a:rect l="l" t="t" r="r" b="b"/>
              <a:pathLst>
                <a:path w="9857" h="9234" extrusionOk="0">
                  <a:moveTo>
                    <a:pt x="7048" y="2339"/>
                  </a:moveTo>
                  <a:cubicBezTo>
                    <a:pt x="7309" y="2339"/>
                    <a:pt x="7519" y="2548"/>
                    <a:pt x="7519" y="2809"/>
                  </a:cubicBezTo>
                  <a:cubicBezTo>
                    <a:pt x="7519" y="3053"/>
                    <a:pt x="7309" y="3263"/>
                    <a:pt x="7048" y="3263"/>
                  </a:cubicBezTo>
                  <a:lnTo>
                    <a:pt x="2896" y="3263"/>
                  </a:lnTo>
                  <a:cubicBezTo>
                    <a:pt x="2634" y="3263"/>
                    <a:pt x="2424" y="3053"/>
                    <a:pt x="2424" y="2809"/>
                  </a:cubicBezTo>
                  <a:cubicBezTo>
                    <a:pt x="2424" y="2548"/>
                    <a:pt x="2634" y="2339"/>
                    <a:pt x="2896" y="2339"/>
                  </a:cubicBezTo>
                  <a:close/>
                  <a:moveTo>
                    <a:pt x="5669" y="4188"/>
                  </a:moveTo>
                  <a:cubicBezTo>
                    <a:pt x="5914" y="4188"/>
                    <a:pt x="6123" y="4397"/>
                    <a:pt x="6123" y="4642"/>
                  </a:cubicBezTo>
                  <a:cubicBezTo>
                    <a:pt x="6123" y="4903"/>
                    <a:pt x="5914" y="5112"/>
                    <a:pt x="5669" y="5112"/>
                  </a:cubicBezTo>
                  <a:lnTo>
                    <a:pt x="2896" y="5112"/>
                  </a:lnTo>
                  <a:cubicBezTo>
                    <a:pt x="2634" y="5112"/>
                    <a:pt x="2424" y="4903"/>
                    <a:pt x="2424" y="4642"/>
                  </a:cubicBezTo>
                  <a:cubicBezTo>
                    <a:pt x="2424" y="4397"/>
                    <a:pt x="2634" y="4188"/>
                    <a:pt x="2896" y="4188"/>
                  </a:cubicBezTo>
                  <a:close/>
                  <a:moveTo>
                    <a:pt x="3699" y="1"/>
                  </a:moveTo>
                  <a:cubicBezTo>
                    <a:pt x="1657" y="1"/>
                    <a:pt x="0" y="1658"/>
                    <a:pt x="0" y="3700"/>
                  </a:cubicBezTo>
                  <a:cubicBezTo>
                    <a:pt x="0" y="5723"/>
                    <a:pt x="1640" y="7380"/>
                    <a:pt x="3664" y="7380"/>
                  </a:cubicBezTo>
                  <a:lnTo>
                    <a:pt x="3664" y="8776"/>
                  </a:lnTo>
                  <a:cubicBezTo>
                    <a:pt x="3664" y="9055"/>
                    <a:pt x="3888" y="9234"/>
                    <a:pt x="4126" y="9234"/>
                  </a:cubicBezTo>
                  <a:cubicBezTo>
                    <a:pt x="4245" y="9234"/>
                    <a:pt x="4367" y="9189"/>
                    <a:pt x="4466" y="9090"/>
                  </a:cubicBezTo>
                  <a:lnTo>
                    <a:pt x="6141" y="7380"/>
                  </a:lnTo>
                  <a:lnTo>
                    <a:pt x="6158" y="7380"/>
                  </a:lnTo>
                  <a:cubicBezTo>
                    <a:pt x="8200" y="7380"/>
                    <a:pt x="9856" y="5740"/>
                    <a:pt x="9856" y="3700"/>
                  </a:cubicBezTo>
                  <a:cubicBezTo>
                    <a:pt x="9856" y="1658"/>
                    <a:pt x="8200" y="1"/>
                    <a:pt x="6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36">
            <a:extLst>
              <a:ext uri="{FF2B5EF4-FFF2-40B4-BE49-F238E27FC236}">
                <a16:creationId xmlns:a16="http://schemas.microsoft.com/office/drawing/2014/main" id="{4D759C73-386F-C6AB-1425-70621D48CEC3}"/>
              </a:ext>
            </a:extLst>
          </p:cNvPr>
          <p:cNvSpPr/>
          <p:nvPr/>
        </p:nvSpPr>
        <p:spPr>
          <a:xfrm rot="-2700000">
            <a:off x="761762" y="591157"/>
            <a:ext cx="207049" cy="203877"/>
          </a:xfrm>
          <a:custGeom>
            <a:avLst/>
            <a:gdLst/>
            <a:ahLst/>
            <a:cxnLst/>
            <a:rect l="l" t="t" r="r" b="b"/>
            <a:pathLst>
              <a:path w="6985" h="6878" extrusionOk="0">
                <a:moveTo>
                  <a:pt x="492" y="0"/>
                </a:moveTo>
                <a:cubicBezTo>
                  <a:pt x="219" y="0"/>
                  <a:pt x="0" y="235"/>
                  <a:pt x="85" y="545"/>
                </a:cubicBezTo>
                <a:lnTo>
                  <a:pt x="1503" y="5712"/>
                </a:lnTo>
                <a:cubicBezTo>
                  <a:pt x="1559" y="5882"/>
                  <a:pt x="1707" y="5984"/>
                  <a:pt x="1856" y="5984"/>
                </a:cubicBezTo>
                <a:cubicBezTo>
                  <a:pt x="1956" y="5984"/>
                  <a:pt x="2057" y="5939"/>
                  <a:pt x="2133" y="5838"/>
                </a:cubicBezTo>
                <a:lnTo>
                  <a:pt x="2889" y="4735"/>
                </a:lnTo>
                <a:lnTo>
                  <a:pt x="3739" y="5712"/>
                </a:lnTo>
                <a:lnTo>
                  <a:pt x="4622" y="6594"/>
                </a:lnTo>
                <a:cubicBezTo>
                  <a:pt x="4811" y="6783"/>
                  <a:pt x="5086" y="6878"/>
                  <a:pt x="5362" y="6878"/>
                </a:cubicBezTo>
                <a:cubicBezTo>
                  <a:pt x="5638" y="6878"/>
                  <a:pt x="5913" y="6783"/>
                  <a:pt x="6102" y="6594"/>
                </a:cubicBezTo>
                <a:lnTo>
                  <a:pt x="6575" y="6122"/>
                </a:lnTo>
                <a:cubicBezTo>
                  <a:pt x="6984" y="5712"/>
                  <a:pt x="6984" y="5113"/>
                  <a:pt x="6575" y="4672"/>
                </a:cubicBezTo>
                <a:lnTo>
                  <a:pt x="4811" y="2814"/>
                </a:lnTo>
                <a:lnTo>
                  <a:pt x="5913" y="2058"/>
                </a:lnTo>
                <a:cubicBezTo>
                  <a:pt x="6134" y="1900"/>
                  <a:pt x="6102" y="1522"/>
                  <a:pt x="5787" y="1427"/>
                </a:cubicBezTo>
                <a:lnTo>
                  <a:pt x="589" y="10"/>
                </a:lnTo>
                <a:cubicBezTo>
                  <a:pt x="556" y="3"/>
                  <a:pt x="524" y="0"/>
                  <a:pt x="49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6">
            <a:extLst>
              <a:ext uri="{FF2B5EF4-FFF2-40B4-BE49-F238E27FC236}">
                <a16:creationId xmlns:a16="http://schemas.microsoft.com/office/drawing/2014/main" id="{649C6FD7-FACB-C0B8-2CFA-F93363C5E81E}"/>
              </a:ext>
            </a:extLst>
          </p:cNvPr>
          <p:cNvGrpSpPr/>
          <p:nvPr/>
        </p:nvGrpSpPr>
        <p:grpSpPr>
          <a:xfrm>
            <a:off x="8054864" y="531011"/>
            <a:ext cx="369126" cy="324424"/>
            <a:chOff x="4467200" y="877100"/>
            <a:chExt cx="481825" cy="423475"/>
          </a:xfrm>
        </p:grpSpPr>
        <p:sp>
          <p:nvSpPr>
            <p:cNvPr id="487" name="Google Shape;487;p36">
              <a:extLst>
                <a:ext uri="{FF2B5EF4-FFF2-40B4-BE49-F238E27FC236}">
                  <a16:creationId xmlns:a16="http://schemas.microsoft.com/office/drawing/2014/main" id="{0A171A4F-227E-7BE4-C058-8D45DF98D392}"/>
                </a:ext>
              </a:extLst>
            </p:cNvPr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" name="Google Shape;488;p36">
              <a:extLst>
                <a:ext uri="{FF2B5EF4-FFF2-40B4-BE49-F238E27FC236}">
                  <a16:creationId xmlns:a16="http://schemas.microsoft.com/office/drawing/2014/main" id="{3BC88334-584E-45B4-8CD6-CB2EAE5257A9}"/>
                </a:ext>
              </a:extLst>
            </p:cNvPr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" name="Google Shape;489;p36">
              <a:extLst>
                <a:ext uri="{FF2B5EF4-FFF2-40B4-BE49-F238E27FC236}">
                  <a16:creationId xmlns:a16="http://schemas.microsoft.com/office/drawing/2014/main" id="{0A09BDEA-7665-6CF0-3B2C-91385842DF85}"/>
                </a:ext>
              </a:extLst>
            </p:cNvPr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" name="Google Shape;490;p36">
              <a:extLst>
                <a:ext uri="{FF2B5EF4-FFF2-40B4-BE49-F238E27FC236}">
                  <a16:creationId xmlns:a16="http://schemas.microsoft.com/office/drawing/2014/main" id="{582C1D13-81A0-62B8-B7A5-B2DB046B108A}"/>
                </a:ext>
              </a:extLst>
            </p:cNvPr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1" name="Google Shape;491;p36">
            <a:extLst>
              <a:ext uri="{FF2B5EF4-FFF2-40B4-BE49-F238E27FC236}">
                <a16:creationId xmlns:a16="http://schemas.microsoft.com/office/drawing/2014/main" id="{00B17FB8-B0B6-8C76-1870-9F0EBA090CC5}"/>
              </a:ext>
            </a:extLst>
          </p:cNvPr>
          <p:cNvGrpSpPr/>
          <p:nvPr/>
        </p:nvGrpSpPr>
        <p:grpSpPr>
          <a:xfrm>
            <a:off x="8054884" y="4613755"/>
            <a:ext cx="332212" cy="332592"/>
            <a:chOff x="6674938" y="1490925"/>
            <a:chExt cx="393850" cy="394300"/>
          </a:xfrm>
        </p:grpSpPr>
        <p:sp>
          <p:nvSpPr>
            <p:cNvPr id="492" name="Google Shape;492;p36">
              <a:extLst>
                <a:ext uri="{FF2B5EF4-FFF2-40B4-BE49-F238E27FC236}">
                  <a16:creationId xmlns:a16="http://schemas.microsoft.com/office/drawing/2014/main" id="{28F91D0D-8E4E-A9C8-042C-C17DC168E920}"/>
                </a:ext>
              </a:extLst>
            </p:cNvPr>
            <p:cNvSpPr/>
            <p:nvPr/>
          </p:nvSpPr>
          <p:spPr>
            <a:xfrm>
              <a:off x="6767813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72" y="0"/>
                  </a:moveTo>
                  <a:cubicBezTo>
                    <a:pt x="210" y="0"/>
                    <a:pt x="0" y="210"/>
                    <a:pt x="0" y="471"/>
                  </a:cubicBezTo>
                  <a:lnTo>
                    <a:pt x="0" y="1396"/>
                  </a:lnTo>
                  <a:cubicBezTo>
                    <a:pt x="0" y="1640"/>
                    <a:pt x="210" y="1850"/>
                    <a:pt x="472" y="1850"/>
                  </a:cubicBezTo>
                  <a:cubicBezTo>
                    <a:pt x="716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6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>
              <a:extLst>
                <a:ext uri="{FF2B5EF4-FFF2-40B4-BE49-F238E27FC236}">
                  <a16:creationId xmlns:a16="http://schemas.microsoft.com/office/drawing/2014/main" id="{2912D000-C052-0E4A-6AEB-DA3A1FE8DA7A}"/>
                </a:ext>
              </a:extLst>
            </p:cNvPr>
            <p:cNvSpPr/>
            <p:nvPr/>
          </p:nvSpPr>
          <p:spPr>
            <a:xfrm>
              <a:off x="6721588" y="1490925"/>
              <a:ext cx="23150" cy="70250"/>
            </a:xfrm>
            <a:custGeom>
              <a:avLst/>
              <a:gdLst/>
              <a:ahLst/>
              <a:cxnLst/>
              <a:rect l="l" t="t" r="r" b="b"/>
              <a:pathLst>
                <a:path w="926" h="2810" extrusionOk="0">
                  <a:moveTo>
                    <a:pt x="472" y="0"/>
                  </a:moveTo>
                  <a:cubicBezTo>
                    <a:pt x="209" y="0"/>
                    <a:pt x="0" y="209"/>
                    <a:pt x="0" y="472"/>
                  </a:cubicBezTo>
                  <a:lnTo>
                    <a:pt x="0" y="2338"/>
                  </a:lnTo>
                  <a:cubicBezTo>
                    <a:pt x="0" y="2600"/>
                    <a:pt x="209" y="2810"/>
                    <a:pt x="472" y="2810"/>
                  </a:cubicBezTo>
                  <a:cubicBezTo>
                    <a:pt x="733" y="2810"/>
                    <a:pt x="925" y="2600"/>
                    <a:pt x="925" y="2338"/>
                  </a:cubicBezTo>
                  <a:lnTo>
                    <a:pt x="925" y="472"/>
                  </a:lnTo>
                  <a:cubicBezTo>
                    <a:pt x="925" y="209"/>
                    <a:pt x="733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>
              <a:extLst>
                <a:ext uri="{FF2B5EF4-FFF2-40B4-BE49-F238E27FC236}">
                  <a16:creationId xmlns:a16="http://schemas.microsoft.com/office/drawing/2014/main" id="{B74502E3-C29C-0187-3FE2-588588955ED4}"/>
                </a:ext>
              </a:extLst>
            </p:cNvPr>
            <p:cNvSpPr/>
            <p:nvPr/>
          </p:nvSpPr>
          <p:spPr>
            <a:xfrm>
              <a:off x="6998963" y="1490925"/>
              <a:ext cx="22725" cy="70250"/>
            </a:xfrm>
            <a:custGeom>
              <a:avLst/>
              <a:gdLst/>
              <a:ahLst/>
              <a:cxnLst/>
              <a:rect l="l" t="t" r="r" b="b"/>
              <a:pathLst>
                <a:path w="909" h="2810" extrusionOk="0">
                  <a:moveTo>
                    <a:pt x="455" y="0"/>
                  </a:moveTo>
                  <a:cubicBezTo>
                    <a:pt x="194" y="0"/>
                    <a:pt x="1" y="209"/>
                    <a:pt x="1" y="472"/>
                  </a:cubicBezTo>
                  <a:lnTo>
                    <a:pt x="1" y="2356"/>
                  </a:lnTo>
                  <a:cubicBezTo>
                    <a:pt x="1" y="2600"/>
                    <a:pt x="194" y="2810"/>
                    <a:pt x="455" y="2810"/>
                  </a:cubicBezTo>
                  <a:cubicBezTo>
                    <a:pt x="717" y="2810"/>
                    <a:pt x="908" y="2600"/>
                    <a:pt x="908" y="2356"/>
                  </a:cubicBezTo>
                  <a:lnTo>
                    <a:pt x="908" y="472"/>
                  </a:lnTo>
                  <a:cubicBezTo>
                    <a:pt x="908" y="209"/>
                    <a:pt x="717" y="0"/>
                    <a:pt x="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>
              <a:extLst>
                <a:ext uri="{FF2B5EF4-FFF2-40B4-BE49-F238E27FC236}">
                  <a16:creationId xmlns:a16="http://schemas.microsoft.com/office/drawing/2014/main" id="{67D81A1C-1148-1B96-7562-B99EFDF7A08C}"/>
                </a:ext>
              </a:extLst>
            </p:cNvPr>
            <p:cNvSpPr/>
            <p:nvPr/>
          </p:nvSpPr>
          <p:spPr>
            <a:xfrm>
              <a:off x="6952738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54" y="0"/>
                  </a:moveTo>
                  <a:cubicBezTo>
                    <a:pt x="210" y="0"/>
                    <a:pt x="1" y="210"/>
                    <a:pt x="1" y="471"/>
                  </a:cubicBezTo>
                  <a:lnTo>
                    <a:pt x="1" y="1396"/>
                  </a:lnTo>
                  <a:cubicBezTo>
                    <a:pt x="1" y="1640"/>
                    <a:pt x="210" y="1850"/>
                    <a:pt x="454" y="1850"/>
                  </a:cubicBezTo>
                  <a:cubicBezTo>
                    <a:pt x="717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7" y="0"/>
                    <a:pt x="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>
              <a:extLst>
                <a:ext uri="{FF2B5EF4-FFF2-40B4-BE49-F238E27FC236}">
                  <a16:creationId xmlns:a16="http://schemas.microsoft.com/office/drawing/2014/main" id="{8C10F606-219F-8F35-C6BE-4483EE3954BC}"/>
                </a:ext>
              </a:extLst>
            </p:cNvPr>
            <p:cNvSpPr/>
            <p:nvPr/>
          </p:nvSpPr>
          <p:spPr>
            <a:xfrm>
              <a:off x="6674938" y="1584250"/>
              <a:ext cx="393850" cy="300975"/>
            </a:xfrm>
            <a:custGeom>
              <a:avLst/>
              <a:gdLst/>
              <a:ahLst/>
              <a:cxnLst/>
              <a:rect l="l" t="t" r="r" b="b"/>
              <a:pathLst>
                <a:path w="15754" h="12039" extrusionOk="0">
                  <a:moveTo>
                    <a:pt x="454" y="0"/>
                  </a:moveTo>
                  <a:cubicBezTo>
                    <a:pt x="209" y="0"/>
                    <a:pt x="0" y="210"/>
                    <a:pt x="0" y="472"/>
                  </a:cubicBezTo>
                  <a:lnTo>
                    <a:pt x="0" y="11568"/>
                  </a:lnTo>
                  <a:cubicBezTo>
                    <a:pt x="0" y="11851"/>
                    <a:pt x="223" y="12038"/>
                    <a:pt x="459" y="12038"/>
                  </a:cubicBezTo>
                  <a:cubicBezTo>
                    <a:pt x="572" y="12038"/>
                    <a:pt x="689" y="11995"/>
                    <a:pt x="784" y="11899"/>
                  </a:cubicBezTo>
                  <a:lnTo>
                    <a:pt x="3454" y="9230"/>
                  </a:lnTo>
                  <a:lnTo>
                    <a:pt x="15300" y="9230"/>
                  </a:lnTo>
                  <a:cubicBezTo>
                    <a:pt x="15544" y="9230"/>
                    <a:pt x="15753" y="9021"/>
                    <a:pt x="15753" y="8777"/>
                  </a:cubicBezTo>
                  <a:lnTo>
                    <a:pt x="15753" y="472"/>
                  </a:lnTo>
                  <a:cubicBezTo>
                    <a:pt x="15753" y="210"/>
                    <a:pt x="15544" y="0"/>
                    <a:pt x="15300" y="0"/>
                  </a:cubicBezTo>
                  <a:lnTo>
                    <a:pt x="10189" y="0"/>
                  </a:lnTo>
                  <a:lnTo>
                    <a:pt x="10189" y="2268"/>
                  </a:lnTo>
                  <a:cubicBezTo>
                    <a:pt x="10189" y="3385"/>
                    <a:pt x="9386" y="4327"/>
                    <a:pt x="8339" y="4537"/>
                  </a:cubicBezTo>
                  <a:lnTo>
                    <a:pt x="8339" y="5532"/>
                  </a:lnTo>
                  <a:lnTo>
                    <a:pt x="9263" y="5532"/>
                  </a:lnTo>
                  <a:cubicBezTo>
                    <a:pt x="9508" y="5532"/>
                    <a:pt x="9717" y="5741"/>
                    <a:pt x="9717" y="6002"/>
                  </a:cubicBezTo>
                  <a:cubicBezTo>
                    <a:pt x="9717" y="6264"/>
                    <a:pt x="9508" y="6456"/>
                    <a:pt x="9263" y="6456"/>
                  </a:cubicBezTo>
                  <a:lnTo>
                    <a:pt x="6490" y="6456"/>
                  </a:lnTo>
                  <a:cubicBezTo>
                    <a:pt x="6228" y="6456"/>
                    <a:pt x="6036" y="6264"/>
                    <a:pt x="6036" y="6002"/>
                  </a:cubicBezTo>
                  <a:cubicBezTo>
                    <a:pt x="6036" y="5741"/>
                    <a:pt x="6228" y="5532"/>
                    <a:pt x="6490" y="5532"/>
                  </a:cubicBezTo>
                  <a:lnTo>
                    <a:pt x="7414" y="5532"/>
                  </a:lnTo>
                  <a:lnTo>
                    <a:pt x="7414" y="4537"/>
                  </a:lnTo>
                  <a:cubicBezTo>
                    <a:pt x="6367" y="4327"/>
                    <a:pt x="5565" y="3385"/>
                    <a:pt x="5565" y="2268"/>
                  </a:cubicBezTo>
                  <a:lnTo>
                    <a:pt x="55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>
              <a:extLst>
                <a:ext uri="{FF2B5EF4-FFF2-40B4-BE49-F238E27FC236}">
                  <a16:creationId xmlns:a16="http://schemas.microsoft.com/office/drawing/2014/main" id="{46C35E85-2D41-E262-2B28-454A45000493}"/>
                </a:ext>
              </a:extLst>
            </p:cNvPr>
            <p:cNvSpPr/>
            <p:nvPr/>
          </p:nvSpPr>
          <p:spPr>
            <a:xfrm>
              <a:off x="6837188" y="1502700"/>
              <a:ext cx="69350" cy="104700"/>
            </a:xfrm>
            <a:custGeom>
              <a:avLst/>
              <a:gdLst/>
              <a:ahLst/>
              <a:cxnLst/>
              <a:rect l="l" t="t" r="r" b="b"/>
              <a:pathLst>
                <a:path w="2774" h="4188" extrusionOk="0">
                  <a:moveTo>
                    <a:pt x="1378" y="1"/>
                  </a:moveTo>
                  <a:cubicBezTo>
                    <a:pt x="628" y="1"/>
                    <a:pt x="0" y="629"/>
                    <a:pt x="0" y="1378"/>
                  </a:cubicBezTo>
                  <a:lnTo>
                    <a:pt x="0" y="4188"/>
                  </a:lnTo>
                  <a:lnTo>
                    <a:pt x="2773" y="4188"/>
                  </a:lnTo>
                  <a:lnTo>
                    <a:pt x="2773" y="1378"/>
                  </a:lnTo>
                  <a:cubicBezTo>
                    <a:pt x="2773" y="629"/>
                    <a:pt x="2145" y="1"/>
                    <a:pt x="1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>
              <a:extLst>
                <a:ext uri="{FF2B5EF4-FFF2-40B4-BE49-F238E27FC236}">
                  <a16:creationId xmlns:a16="http://schemas.microsoft.com/office/drawing/2014/main" id="{BFE63D58-59BF-DD35-A6CE-AA93427D2B61}"/>
                </a:ext>
              </a:extLst>
            </p:cNvPr>
            <p:cNvSpPr/>
            <p:nvPr/>
          </p:nvSpPr>
          <p:spPr>
            <a:xfrm>
              <a:off x="6837188" y="1630475"/>
              <a:ext cx="69350" cy="45400"/>
            </a:xfrm>
            <a:custGeom>
              <a:avLst/>
              <a:gdLst/>
              <a:ahLst/>
              <a:cxnLst/>
              <a:rect l="l" t="t" r="r" b="b"/>
              <a:pathLst>
                <a:path w="2774" h="1816" extrusionOk="0">
                  <a:moveTo>
                    <a:pt x="0" y="1"/>
                  </a:moveTo>
                  <a:lnTo>
                    <a:pt x="0" y="419"/>
                  </a:lnTo>
                  <a:cubicBezTo>
                    <a:pt x="0" y="1187"/>
                    <a:pt x="628" y="1815"/>
                    <a:pt x="1378" y="1815"/>
                  </a:cubicBezTo>
                  <a:cubicBezTo>
                    <a:pt x="2145" y="1815"/>
                    <a:pt x="2773" y="1187"/>
                    <a:pt x="2773" y="41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6">
            <a:extLst>
              <a:ext uri="{FF2B5EF4-FFF2-40B4-BE49-F238E27FC236}">
                <a16:creationId xmlns:a16="http://schemas.microsoft.com/office/drawing/2014/main" id="{8A127F8D-FCA5-D790-0B44-15CA820214A1}"/>
              </a:ext>
            </a:extLst>
          </p:cNvPr>
          <p:cNvGrpSpPr/>
          <p:nvPr/>
        </p:nvGrpSpPr>
        <p:grpSpPr>
          <a:xfrm>
            <a:off x="7495358" y="4615864"/>
            <a:ext cx="332239" cy="328589"/>
            <a:chOff x="3385438" y="2850425"/>
            <a:chExt cx="398225" cy="393850"/>
          </a:xfrm>
        </p:grpSpPr>
        <p:sp>
          <p:nvSpPr>
            <p:cNvPr id="500" name="Google Shape;500;p36">
              <a:extLst>
                <a:ext uri="{FF2B5EF4-FFF2-40B4-BE49-F238E27FC236}">
                  <a16:creationId xmlns:a16="http://schemas.microsoft.com/office/drawing/2014/main" id="{BEED9D24-5A6B-9876-FEA5-7B1C281CBE63}"/>
                </a:ext>
              </a:extLst>
            </p:cNvPr>
            <p:cNvSpPr/>
            <p:nvPr/>
          </p:nvSpPr>
          <p:spPr>
            <a:xfrm>
              <a:off x="3482688" y="2966450"/>
              <a:ext cx="207625" cy="122150"/>
            </a:xfrm>
            <a:custGeom>
              <a:avLst/>
              <a:gdLst/>
              <a:ahLst/>
              <a:cxnLst/>
              <a:rect l="l" t="t" r="r" b="b"/>
              <a:pathLst>
                <a:path w="8305" h="4886" extrusionOk="0">
                  <a:moveTo>
                    <a:pt x="5078" y="471"/>
                  </a:moveTo>
                  <a:cubicBezTo>
                    <a:pt x="5846" y="471"/>
                    <a:pt x="6456" y="1082"/>
                    <a:pt x="6456" y="1850"/>
                  </a:cubicBezTo>
                  <a:cubicBezTo>
                    <a:pt x="6456" y="2617"/>
                    <a:pt x="5846" y="3245"/>
                    <a:pt x="5078" y="3245"/>
                  </a:cubicBezTo>
                  <a:cubicBezTo>
                    <a:pt x="4310" y="3245"/>
                    <a:pt x="3699" y="2617"/>
                    <a:pt x="3699" y="1850"/>
                  </a:cubicBezTo>
                  <a:cubicBezTo>
                    <a:pt x="3699" y="1082"/>
                    <a:pt x="4310" y="471"/>
                    <a:pt x="5078" y="471"/>
                  </a:cubicBezTo>
                  <a:close/>
                  <a:moveTo>
                    <a:pt x="1" y="0"/>
                  </a:moveTo>
                  <a:lnTo>
                    <a:pt x="1" y="4432"/>
                  </a:lnTo>
                  <a:lnTo>
                    <a:pt x="1973" y="2443"/>
                  </a:lnTo>
                  <a:cubicBezTo>
                    <a:pt x="2068" y="2355"/>
                    <a:pt x="2190" y="2312"/>
                    <a:pt x="2310" y="2312"/>
                  </a:cubicBezTo>
                  <a:cubicBezTo>
                    <a:pt x="2430" y="2312"/>
                    <a:pt x="2548" y="2355"/>
                    <a:pt x="2636" y="2443"/>
                  </a:cubicBezTo>
                  <a:lnTo>
                    <a:pt x="5078" y="4885"/>
                  </a:lnTo>
                  <a:lnTo>
                    <a:pt x="6595" y="3367"/>
                  </a:lnTo>
                  <a:cubicBezTo>
                    <a:pt x="6682" y="3279"/>
                    <a:pt x="6800" y="3236"/>
                    <a:pt x="6920" y="3236"/>
                  </a:cubicBezTo>
                  <a:cubicBezTo>
                    <a:pt x="7040" y="3236"/>
                    <a:pt x="7163" y="3279"/>
                    <a:pt x="7258" y="3367"/>
                  </a:cubicBezTo>
                  <a:lnTo>
                    <a:pt x="8305" y="4432"/>
                  </a:lnTo>
                  <a:lnTo>
                    <a:pt x="8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>
              <a:extLst>
                <a:ext uri="{FF2B5EF4-FFF2-40B4-BE49-F238E27FC236}">
                  <a16:creationId xmlns:a16="http://schemas.microsoft.com/office/drawing/2014/main" id="{23800A1D-3009-401D-6AE4-6B0725C5E8B4}"/>
                </a:ext>
              </a:extLst>
            </p:cNvPr>
            <p:cNvSpPr/>
            <p:nvPr/>
          </p:nvSpPr>
          <p:spPr>
            <a:xfrm>
              <a:off x="3598288" y="3001325"/>
              <a:ext cx="23125" cy="23125"/>
            </a:xfrm>
            <a:custGeom>
              <a:avLst/>
              <a:gdLst/>
              <a:ahLst/>
              <a:cxnLst/>
              <a:rect l="l" t="t" r="r" b="b"/>
              <a:pathLst>
                <a:path w="925" h="925" extrusionOk="0">
                  <a:moveTo>
                    <a:pt x="454" y="1"/>
                  </a:moveTo>
                  <a:cubicBezTo>
                    <a:pt x="192" y="1"/>
                    <a:pt x="0" y="210"/>
                    <a:pt x="0" y="455"/>
                  </a:cubicBezTo>
                  <a:cubicBezTo>
                    <a:pt x="0" y="716"/>
                    <a:pt x="192" y="925"/>
                    <a:pt x="454" y="925"/>
                  </a:cubicBezTo>
                  <a:cubicBezTo>
                    <a:pt x="715" y="925"/>
                    <a:pt x="924" y="716"/>
                    <a:pt x="924" y="455"/>
                  </a:cubicBezTo>
                  <a:cubicBezTo>
                    <a:pt x="924" y="210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>
              <a:extLst>
                <a:ext uri="{FF2B5EF4-FFF2-40B4-BE49-F238E27FC236}">
                  <a16:creationId xmlns:a16="http://schemas.microsoft.com/office/drawing/2014/main" id="{C7C04E62-2E40-3F07-6D72-09A06BCA57FE}"/>
                </a:ext>
              </a:extLst>
            </p:cNvPr>
            <p:cNvSpPr/>
            <p:nvPr/>
          </p:nvSpPr>
          <p:spPr>
            <a:xfrm>
              <a:off x="3385438" y="2850425"/>
              <a:ext cx="398225" cy="393850"/>
            </a:xfrm>
            <a:custGeom>
              <a:avLst/>
              <a:gdLst/>
              <a:ahLst/>
              <a:cxnLst/>
              <a:rect l="l" t="t" r="r" b="b"/>
              <a:pathLst>
                <a:path w="15929" h="15754" extrusionOk="0">
                  <a:moveTo>
                    <a:pt x="12195" y="3716"/>
                  </a:moveTo>
                  <a:cubicBezTo>
                    <a:pt x="12702" y="3716"/>
                    <a:pt x="13120" y="4135"/>
                    <a:pt x="13120" y="4641"/>
                  </a:cubicBezTo>
                  <a:lnTo>
                    <a:pt x="13120" y="11113"/>
                  </a:lnTo>
                  <a:cubicBezTo>
                    <a:pt x="13120" y="11620"/>
                    <a:pt x="12702" y="12038"/>
                    <a:pt x="12195" y="12038"/>
                  </a:cubicBezTo>
                  <a:lnTo>
                    <a:pt x="3891" y="12038"/>
                  </a:lnTo>
                  <a:cubicBezTo>
                    <a:pt x="3385" y="12038"/>
                    <a:pt x="2967" y="11620"/>
                    <a:pt x="2967" y="11113"/>
                  </a:cubicBezTo>
                  <a:lnTo>
                    <a:pt x="2967" y="4641"/>
                  </a:lnTo>
                  <a:cubicBezTo>
                    <a:pt x="2967" y="4135"/>
                    <a:pt x="3385" y="3716"/>
                    <a:pt x="3891" y="3716"/>
                  </a:cubicBezTo>
                  <a:close/>
                  <a:moveTo>
                    <a:pt x="8043" y="1"/>
                  </a:moveTo>
                  <a:cubicBezTo>
                    <a:pt x="3681" y="1"/>
                    <a:pt x="157" y="3525"/>
                    <a:pt x="157" y="7868"/>
                  </a:cubicBezTo>
                  <a:cubicBezTo>
                    <a:pt x="157" y="9927"/>
                    <a:pt x="978" y="11899"/>
                    <a:pt x="2390" y="13364"/>
                  </a:cubicBezTo>
                  <a:lnTo>
                    <a:pt x="350" y="14935"/>
                  </a:lnTo>
                  <a:cubicBezTo>
                    <a:pt x="1" y="15196"/>
                    <a:pt x="192" y="15754"/>
                    <a:pt x="629" y="15754"/>
                  </a:cubicBezTo>
                  <a:lnTo>
                    <a:pt x="8078" y="15754"/>
                  </a:lnTo>
                  <a:cubicBezTo>
                    <a:pt x="12404" y="15737"/>
                    <a:pt x="15928" y="12230"/>
                    <a:pt x="15928" y="7868"/>
                  </a:cubicBezTo>
                  <a:cubicBezTo>
                    <a:pt x="15928" y="3525"/>
                    <a:pt x="12404" y="1"/>
                    <a:pt x="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>
              <a:extLst>
                <a:ext uri="{FF2B5EF4-FFF2-40B4-BE49-F238E27FC236}">
                  <a16:creationId xmlns:a16="http://schemas.microsoft.com/office/drawing/2014/main" id="{89C7E367-5B25-B778-76F1-9E6A1B041EA5}"/>
                </a:ext>
              </a:extLst>
            </p:cNvPr>
            <p:cNvSpPr/>
            <p:nvPr/>
          </p:nvSpPr>
          <p:spPr>
            <a:xfrm>
              <a:off x="3482688" y="3051925"/>
              <a:ext cx="207625" cy="76350"/>
            </a:xfrm>
            <a:custGeom>
              <a:avLst/>
              <a:gdLst/>
              <a:ahLst/>
              <a:cxnLst/>
              <a:rect l="l" t="t" r="r" b="b"/>
              <a:pathLst>
                <a:path w="8305" h="3054" extrusionOk="0">
                  <a:moveTo>
                    <a:pt x="2303" y="1"/>
                  </a:moveTo>
                  <a:lnTo>
                    <a:pt x="1" y="2320"/>
                  </a:lnTo>
                  <a:lnTo>
                    <a:pt x="1" y="3053"/>
                  </a:lnTo>
                  <a:lnTo>
                    <a:pt x="8305" y="3053"/>
                  </a:lnTo>
                  <a:lnTo>
                    <a:pt x="8305" y="2320"/>
                  </a:lnTo>
                  <a:lnTo>
                    <a:pt x="6927" y="925"/>
                  </a:lnTo>
                  <a:lnTo>
                    <a:pt x="5409" y="2443"/>
                  </a:lnTo>
                  <a:cubicBezTo>
                    <a:pt x="5313" y="2539"/>
                    <a:pt x="5196" y="2587"/>
                    <a:pt x="5078" y="2587"/>
                  </a:cubicBezTo>
                  <a:cubicBezTo>
                    <a:pt x="4960" y="2587"/>
                    <a:pt x="4842" y="2539"/>
                    <a:pt x="4746" y="2443"/>
                  </a:cubicBezTo>
                  <a:lnTo>
                    <a:pt x="2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36">
            <a:extLst>
              <a:ext uri="{FF2B5EF4-FFF2-40B4-BE49-F238E27FC236}">
                <a16:creationId xmlns:a16="http://schemas.microsoft.com/office/drawing/2014/main" id="{8D3DC2AF-BC5D-BBEB-503E-792F144EAD39}"/>
              </a:ext>
            </a:extLst>
          </p:cNvPr>
          <p:cNvSpPr txBox="1"/>
          <p:nvPr/>
        </p:nvSpPr>
        <p:spPr>
          <a:xfrm>
            <a:off x="1691950" y="446150"/>
            <a:ext cx="3409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Основной</a:t>
            </a:r>
            <a:r>
              <a:rPr lang="en" sz="2000" b="1" dirty="0">
                <a:solidFill>
                  <a:schemeClr val="lt1"/>
                </a:solidFill>
                <a:latin typeface="Lexend Deca"/>
              </a:rPr>
              <a:t> </a:t>
            </a:r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функционал</a:t>
            </a:r>
          </a:p>
        </p:txBody>
      </p:sp>
      <p:sp>
        <p:nvSpPr>
          <p:cNvPr id="505" name="Google Shape;505;p36">
            <a:extLst>
              <a:ext uri="{FF2B5EF4-FFF2-40B4-BE49-F238E27FC236}">
                <a16:creationId xmlns:a16="http://schemas.microsoft.com/office/drawing/2014/main" id="{13EF77AC-139F-FAB7-7B9C-86808849875B}"/>
              </a:ext>
            </a:extLst>
          </p:cNvPr>
          <p:cNvSpPr txBox="1"/>
          <p:nvPr/>
        </p:nvSpPr>
        <p:spPr>
          <a:xfrm>
            <a:off x="866942" y="4579959"/>
            <a:ext cx="5174426" cy="400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700" b="1" err="1">
                <a:solidFill>
                  <a:schemeClr val="lt1"/>
                </a:solidFill>
              </a:rPr>
              <a:t>Но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админ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все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равно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увидит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все</a:t>
            </a:r>
            <a:r>
              <a:rPr lang="en" sz="1700" b="1" dirty="0">
                <a:solidFill>
                  <a:schemeClr val="lt1"/>
                </a:solidFill>
              </a:rPr>
              <a:t> </a:t>
            </a:r>
            <a:r>
              <a:rPr lang="en" sz="1700" b="1" err="1">
                <a:solidFill>
                  <a:schemeClr val="lt1"/>
                </a:solidFill>
              </a:rPr>
              <a:t>изменения</a:t>
            </a:r>
            <a:r>
              <a:rPr lang="en" sz="1700" b="1" dirty="0">
                <a:solidFill>
                  <a:schemeClr val="lt1"/>
                </a:solidFill>
              </a:rPr>
              <a:t>...</a:t>
            </a:r>
            <a:endParaRPr lang="ru-RU">
              <a:solidFill>
                <a:schemeClr val="lt1"/>
              </a:solidFill>
            </a:endParaRPr>
          </a:p>
        </p:txBody>
      </p:sp>
      <p:sp>
        <p:nvSpPr>
          <p:cNvPr id="507" name="Google Shape;507;p36">
            <a:extLst>
              <a:ext uri="{FF2B5EF4-FFF2-40B4-BE49-F238E27FC236}">
                <a16:creationId xmlns:a16="http://schemas.microsoft.com/office/drawing/2014/main" id="{71EE9E72-0693-FB4B-B60D-1F1A31EA750B}"/>
              </a:ext>
            </a:extLst>
          </p:cNvPr>
          <p:cNvSpPr txBox="1"/>
          <p:nvPr/>
        </p:nvSpPr>
        <p:spPr>
          <a:xfrm>
            <a:off x="3944151" y="3899660"/>
            <a:ext cx="7773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bg1"/>
                </a:solidFill>
                <a:latin typeface="Lexend Deca"/>
                <a:ea typeface="Lexend Deca"/>
                <a:cs typeface="Lexend Deca"/>
                <a:sym typeface="Lexend Deca"/>
              </a:rPr>
              <a:t>11:25 AM</a:t>
            </a:r>
            <a:endParaRPr lang="ru-RU" sz="1000" dirty="0">
              <a:solidFill>
                <a:schemeClr val="bg1"/>
              </a:solidFill>
              <a:latin typeface="Lexend Deca"/>
              <a:ea typeface="Lexend Deca"/>
              <a:cs typeface="Lexend Deca"/>
            </a:endParaRPr>
          </a:p>
        </p:txBody>
      </p:sp>
      <p:pic>
        <p:nvPicPr>
          <p:cNvPr id="3" name="Рисунок 2" descr="Изображение выглядит как мультфильм, графическая вставка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4A0D20FB-9552-08BD-BDA8-668161E983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029" y="304832"/>
            <a:ext cx="649268" cy="633608"/>
          </a:xfrm>
          <a:prstGeom prst="ellipse">
            <a:avLst/>
          </a:prstGeom>
        </p:spPr>
      </p:pic>
      <p:pic>
        <p:nvPicPr>
          <p:cNvPr id="2" name="Рисунок 1" descr="Изображение выглядит как текст, снимок экрана, Шрифт, логотип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6F4DFF08-28C8-F370-4AB4-50DBB6FFF1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6255" y="1285875"/>
            <a:ext cx="1353358" cy="2874310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, снимок экрана, Шрифт, логотип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2E282300-303C-F955-233B-0C53646F3C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255" y="1288676"/>
            <a:ext cx="1319741" cy="2907928"/>
          </a:xfrm>
          <a:prstGeom prst="rect">
            <a:avLst/>
          </a:prstGeom>
        </p:spPr>
      </p:pic>
      <p:pic>
        <p:nvPicPr>
          <p:cNvPr id="6" name="Рисунок 5" descr="Изображение выглядит как текст, снимок экрана, Шрифт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54887AF8-6F8F-50B3-913C-3B1085AA72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09121" y="1278468"/>
            <a:ext cx="1302931" cy="29079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3613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>
          <a:extLst>
            <a:ext uri="{FF2B5EF4-FFF2-40B4-BE49-F238E27FC236}">
              <a16:creationId xmlns:a16="http://schemas.microsoft.com/office/drawing/2014/main" id="{E0116CD0-E33E-CBBE-9454-C5145F884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снимок экрана, Прямоугольник, дизайн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CFD1EBA2-CEFC-6CAE-9923-8565B1F19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78" name="Google Shape;478;p36">
            <a:extLst>
              <a:ext uri="{FF2B5EF4-FFF2-40B4-BE49-F238E27FC236}">
                <a16:creationId xmlns:a16="http://schemas.microsoft.com/office/drawing/2014/main" id="{17CB5A36-183B-E1CF-850E-1FEE71277660}"/>
              </a:ext>
            </a:extLst>
          </p:cNvPr>
          <p:cNvSpPr/>
          <p:nvPr/>
        </p:nvSpPr>
        <p:spPr>
          <a:xfrm>
            <a:off x="123770" y="1181568"/>
            <a:ext cx="4606080" cy="3137334"/>
          </a:xfrm>
          <a:custGeom>
            <a:avLst/>
            <a:gdLst/>
            <a:ahLst/>
            <a:cxnLst/>
            <a:rect l="l" t="t" r="r" b="b"/>
            <a:pathLst>
              <a:path w="66438" h="24024" extrusionOk="0">
                <a:moveTo>
                  <a:pt x="212" y="0"/>
                </a:moveTo>
                <a:cubicBezTo>
                  <a:pt x="124" y="0"/>
                  <a:pt x="54" y="52"/>
                  <a:pt x="19" y="140"/>
                </a:cubicBezTo>
                <a:cubicBezTo>
                  <a:pt x="1" y="210"/>
                  <a:pt x="37" y="296"/>
                  <a:pt x="107" y="331"/>
                </a:cubicBezTo>
                <a:lnTo>
                  <a:pt x="4660" y="3245"/>
                </a:lnTo>
                <a:lnTo>
                  <a:pt x="4660" y="21581"/>
                </a:lnTo>
                <a:cubicBezTo>
                  <a:pt x="4660" y="22925"/>
                  <a:pt x="5760" y="24023"/>
                  <a:pt x="7102" y="24023"/>
                </a:cubicBezTo>
                <a:lnTo>
                  <a:pt x="63995" y="24023"/>
                </a:lnTo>
                <a:cubicBezTo>
                  <a:pt x="65338" y="24023"/>
                  <a:pt x="66437" y="22925"/>
                  <a:pt x="66437" y="21581"/>
                </a:cubicBezTo>
                <a:lnTo>
                  <a:pt x="66437" y="2443"/>
                </a:lnTo>
                <a:cubicBezTo>
                  <a:pt x="66437" y="1099"/>
                  <a:pt x="65338" y="0"/>
                  <a:pt x="63995" y="0"/>
                </a:cubicBezTo>
                <a:close/>
              </a:path>
            </a:pathLst>
          </a:custGeom>
          <a:solidFill>
            <a:srgbClr val="681C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36">
            <a:extLst>
              <a:ext uri="{FF2B5EF4-FFF2-40B4-BE49-F238E27FC236}">
                <a16:creationId xmlns:a16="http://schemas.microsoft.com/office/drawing/2014/main" id="{638D648C-2E8D-3D4F-DFB2-ACF97320982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739105" y="1475681"/>
            <a:ext cx="4483314" cy="1455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6000" b="1" err="1">
                <a:solidFill>
                  <a:srgbClr val="FC5B23"/>
                </a:solidFill>
                <a:latin typeface="Arial"/>
                <a:cs typeface="Arial"/>
              </a:rPr>
              <a:t>ElkaBridge</a:t>
            </a:r>
            <a:r>
              <a:rPr lang="en" sz="6000" b="1" dirty="0">
                <a:solidFill>
                  <a:srgbClr val="FC5B23"/>
                </a:solidFill>
                <a:latin typeface="Arial"/>
                <a:cs typeface="Arial"/>
              </a:rPr>
              <a:t> </a:t>
            </a:r>
            <a:r>
              <a:rPr lang="en" sz="3200" b="1" dirty="0">
                <a:solidFill>
                  <a:srgbClr val="681C02"/>
                </a:solidFill>
                <a:latin typeface="Arial"/>
                <a:cs typeface="Arial"/>
              </a:rPr>
              <a:t>- </a:t>
            </a:r>
            <a:r>
              <a:rPr lang="en" sz="3200" b="1" err="1">
                <a:solidFill>
                  <a:srgbClr val="681C02"/>
                </a:solidFill>
                <a:latin typeface="Arial"/>
                <a:cs typeface="Arial"/>
              </a:rPr>
              <a:t>максимум</a:t>
            </a:r>
            <a:r>
              <a:rPr lang="en" sz="32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3200" b="1" err="1">
                <a:solidFill>
                  <a:srgbClr val="681C02"/>
                </a:solidFill>
                <a:latin typeface="Arial"/>
                <a:cs typeface="Arial"/>
              </a:rPr>
              <a:t>возможностей</a:t>
            </a:r>
            <a:r>
              <a:rPr lang="en" sz="3200" b="1" dirty="0">
                <a:solidFill>
                  <a:srgbClr val="681C02"/>
                </a:solidFill>
                <a:latin typeface="Arial"/>
                <a:cs typeface="Arial"/>
              </a:rPr>
              <a:t> в </a:t>
            </a:r>
            <a:r>
              <a:rPr lang="en" sz="3200" b="1" err="1">
                <a:solidFill>
                  <a:srgbClr val="681C02"/>
                </a:solidFill>
                <a:latin typeface="Arial"/>
                <a:cs typeface="Arial"/>
              </a:rPr>
              <a:t>мини</a:t>
            </a:r>
            <a:r>
              <a:rPr lang="en" sz="3200" b="1" dirty="0">
                <a:solidFill>
                  <a:srgbClr val="681C02"/>
                </a:solidFill>
                <a:latin typeface="Arial"/>
                <a:cs typeface="Arial"/>
              </a:rPr>
              <a:t> </a:t>
            </a:r>
            <a:r>
              <a:rPr lang="en" sz="3200" b="1" err="1">
                <a:solidFill>
                  <a:srgbClr val="681C02"/>
                </a:solidFill>
                <a:latin typeface="Arial"/>
                <a:cs typeface="Arial"/>
              </a:rPr>
              <a:t>приложении</a:t>
            </a:r>
            <a:endParaRPr lang="en" sz="3200" b="1">
              <a:solidFill>
                <a:srgbClr val="681C02"/>
              </a:solidFill>
              <a:latin typeface="Arial"/>
              <a:cs typeface="Arial"/>
            </a:endParaRPr>
          </a:p>
        </p:txBody>
      </p:sp>
      <p:grpSp>
        <p:nvGrpSpPr>
          <p:cNvPr id="482" name="Google Shape;482;p36">
            <a:extLst>
              <a:ext uri="{FF2B5EF4-FFF2-40B4-BE49-F238E27FC236}">
                <a16:creationId xmlns:a16="http://schemas.microsoft.com/office/drawing/2014/main" id="{36E8834B-B11F-4463-9CCD-C3197281EABD}"/>
              </a:ext>
            </a:extLst>
          </p:cNvPr>
          <p:cNvGrpSpPr/>
          <p:nvPr/>
        </p:nvGrpSpPr>
        <p:grpSpPr>
          <a:xfrm>
            <a:off x="7526973" y="530839"/>
            <a:ext cx="332201" cy="324420"/>
            <a:chOff x="3380213" y="4209475"/>
            <a:chExt cx="403450" cy="394000"/>
          </a:xfrm>
        </p:grpSpPr>
        <p:sp>
          <p:nvSpPr>
            <p:cNvPr id="483" name="Google Shape;483;p36">
              <a:extLst>
                <a:ext uri="{FF2B5EF4-FFF2-40B4-BE49-F238E27FC236}">
                  <a16:creationId xmlns:a16="http://schemas.microsoft.com/office/drawing/2014/main" id="{1407FA56-CE6A-E585-9F15-33A97F025C4F}"/>
                </a:ext>
              </a:extLst>
            </p:cNvPr>
            <p:cNvSpPr/>
            <p:nvPr/>
          </p:nvSpPr>
          <p:spPr>
            <a:xfrm>
              <a:off x="3380213" y="4266625"/>
              <a:ext cx="338900" cy="336850"/>
            </a:xfrm>
            <a:custGeom>
              <a:avLst/>
              <a:gdLst/>
              <a:ahLst/>
              <a:cxnLst/>
              <a:rect l="l" t="t" r="r" b="b"/>
              <a:pathLst>
                <a:path w="13556" h="13474" extrusionOk="0">
                  <a:moveTo>
                    <a:pt x="3399" y="0"/>
                  </a:moveTo>
                  <a:cubicBezTo>
                    <a:pt x="3221" y="0"/>
                    <a:pt x="3041" y="51"/>
                    <a:pt x="2878" y="157"/>
                  </a:cubicBezTo>
                  <a:lnTo>
                    <a:pt x="1431" y="1134"/>
                  </a:lnTo>
                  <a:cubicBezTo>
                    <a:pt x="0" y="2093"/>
                    <a:pt x="245" y="4082"/>
                    <a:pt x="889" y="5687"/>
                  </a:cubicBezTo>
                  <a:cubicBezTo>
                    <a:pt x="2024" y="8479"/>
                    <a:pt x="4850" y="11497"/>
                    <a:pt x="7589" y="12805"/>
                  </a:cubicBezTo>
                  <a:cubicBezTo>
                    <a:pt x="8384" y="13190"/>
                    <a:pt x="9290" y="13473"/>
                    <a:pt x="10124" y="13473"/>
                  </a:cubicBezTo>
                  <a:cubicBezTo>
                    <a:pt x="10919" y="13473"/>
                    <a:pt x="11649" y="13216"/>
                    <a:pt x="12160" y="12544"/>
                  </a:cubicBezTo>
                  <a:lnTo>
                    <a:pt x="13225" y="11149"/>
                  </a:lnTo>
                  <a:cubicBezTo>
                    <a:pt x="13555" y="10730"/>
                    <a:pt x="13451" y="10137"/>
                    <a:pt x="13015" y="9823"/>
                  </a:cubicBezTo>
                  <a:lnTo>
                    <a:pt x="10276" y="7973"/>
                  </a:lnTo>
                  <a:cubicBezTo>
                    <a:pt x="10119" y="7871"/>
                    <a:pt x="9941" y="7822"/>
                    <a:pt x="9765" y="7822"/>
                  </a:cubicBezTo>
                  <a:cubicBezTo>
                    <a:pt x="9490" y="7822"/>
                    <a:pt x="9218" y="7942"/>
                    <a:pt x="9038" y="8165"/>
                  </a:cubicBezTo>
                  <a:lnTo>
                    <a:pt x="8356" y="9055"/>
                  </a:lnTo>
                  <a:cubicBezTo>
                    <a:pt x="8208" y="9249"/>
                    <a:pt x="7977" y="9353"/>
                    <a:pt x="7742" y="9353"/>
                  </a:cubicBezTo>
                  <a:cubicBezTo>
                    <a:pt x="7619" y="9353"/>
                    <a:pt x="7494" y="9325"/>
                    <a:pt x="7379" y="9264"/>
                  </a:cubicBezTo>
                  <a:cubicBezTo>
                    <a:pt x="6193" y="8618"/>
                    <a:pt x="4990" y="7345"/>
                    <a:pt x="4414" y="6106"/>
                  </a:cubicBezTo>
                  <a:cubicBezTo>
                    <a:pt x="4257" y="5757"/>
                    <a:pt x="4379" y="5356"/>
                    <a:pt x="4693" y="5147"/>
                  </a:cubicBezTo>
                  <a:lnTo>
                    <a:pt x="5600" y="4519"/>
                  </a:lnTo>
                  <a:cubicBezTo>
                    <a:pt x="6002" y="4257"/>
                    <a:pt x="6123" y="3716"/>
                    <a:pt x="5879" y="3298"/>
                  </a:cubicBezTo>
                  <a:lnTo>
                    <a:pt x="4204" y="453"/>
                  </a:lnTo>
                  <a:cubicBezTo>
                    <a:pt x="4025" y="162"/>
                    <a:pt x="3717" y="0"/>
                    <a:pt x="3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>
              <a:extLst>
                <a:ext uri="{FF2B5EF4-FFF2-40B4-BE49-F238E27FC236}">
                  <a16:creationId xmlns:a16="http://schemas.microsoft.com/office/drawing/2014/main" id="{809B5BD0-D893-3E63-3C1B-1D6032994631}"/>
                </a:ext>
              </a:extLst>
            </p:cNvPr>
            <p:cNvSpPr/>
            <p:nvPr/>
          </p:nvSpPr>
          <p:spPr>
            <a:xfrm>
              <a:off x="3537238" y="4209475"/>
              <a:ext cx="246425" cy="230850"/>
            </a:xfrm>
            <a:custGeom>
              <a:avLst/>
              <a:gdLst/>
              <a:ahLst/>
              <a:cxnLst/>
              <a:rect l="l" t="t" r="r" b="b"/>
              <a:pathLst>
                <a:path w="9857" h="9234" extrusionOk="0">
                  <a:moveTo>
                    <a:pt x="7048" y="2339"/>
                  </a:moveTo>
                  <a:cubicBezTo>
                    <a:pt x="7309" y="2339"/>
                    <a:pt x="7519" y="2548"/>
                    <a:pt x="7519" y="2809"/>
                  </a:cubicBezTo>
                  <a:cubicBezTo>
                    <a:pt x="7519" y="3053"/>
                    <a:pt x="7309" y="3263"/>
                    <a:pt x="7048" y="3263"/>
                  </a:cubicBezTo>
                  <a:lnTo>
                    <a:pt x="2896" y="3263"/>
                  </a:lnTo>
                  <a:cubicBezTo>
                    <a:pt x="2634" y="3263"/>
                    <a:pt x="2424" y="3053"/>
                    <a:pt x="2424" y="2809"/>
                  </a:cubicBezTo>
                  <a:cubicBezTo>
                    <a:pt x="2424" y="2548"/>
                    <a:pt x="2634" y="2339"/>
                    <a:pt x="2896" y="2339"/>
                  </a:cubicBezTo>
                  <a:close/>
                  <a:moveTo>
                    <a:pt x="5669" y="4188"/>
                  </a:moveTo>
                  <a:cubicBezTo>
                    <a:pt x="5914" y="4188"/>
                    <a:pt x="6123" y="4397"/>
                    <a:pt x="6123" y="4642"/>
                  </a:cubicBezTo>
                  <a:cubicBezTo>
                    <a:pt x="6123" y="4903"/>
                    <a:pt x="5914" y="5112"/>
                    <a:pt x="5669" y="5112"/>
                  </a:cubicBezTo>
                  <a:lnTo>
                    <a:pt x="2896" y="5112"/>
                  </a:lnTo>
                  <a:cubicBezTo>
                    <a:pt x="2634" y="5112"/>
                    <a:pt x="2424" y="4903"/>
                    <a:pt x="2424" y="4642"/>
                  </a:cubicBezTo>
                  <a:cubicBezTo>
                    <a:pt x="2424" y="4397"/>
                    <a:pt x="2634" y="4188"/>
                    <a:pt x="2896" y="4188"/>
                  </a:cubicBezTo>
                  <a:close/>
                  <a:moveTo>
                    <a:pt x="3699" y="1"/>
                  </a:moveTo>
                  <a:cubicBezTo>
                    <a:pt x="1657" y="1"/>
                    <a:pt x="0" y="1658"/>
                    <a:pt x="0" y="3700"/>
                  </a:cubicBezTo>
                  <a:cubicBezTo>
                    <a:pt x="0" y="5723"/>
                    <a:pt x="1640" y="7380"/>
                    <a:pt x="3664" y="7380"/>
                  </a:cubicBezTo>
                  <a:lnTo>
                    <a:pt x="3664" y="8776"/>
                  </a:lnTo>
                  <a:cubicBezTo>
                    <a:pt x="3664" y="9055"/>
                    <a:pt x="3888" y="9234"/>
                    <a:pt x="4126" y="9234"/>
                  </a:cubicBezTo>
                  <a:cubicBezTo>
                    <a:pt x="4245" y="9234"/>
                    <a:pt x="4367" y="9189"/>
                    <a:pt x="4466" y="9090"/>
                  </a:cubicBezTo>
                  <a:lnTo>
                    <a:pt x="6141" y="7380"/>
                  </a:lnTo>
                  <a:lnTo>
                    <a:pt x="6158" y="7380"/>
                  </a:lnTo>
                  <a:cubicBezTo>
                    <a:pt x="8200" y="7380"/>
                    <a:pt x="9856" y="5740"/>
                    <a:pt x="9856" y="3700"/>
                  </a:cubicBezTo>
                  <a:cubicBezTo>
                    <a:pt x="9856" y="1658"/>
                    <a:pt x="8200" y="1"/>
                    <a:pt x="6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36">
            <a:extLst>
              <a:ext uri="{FF2B5EF4-FFF2-40B4-BE49-F238E27FC236}">
                <a16:creationId xmlns:a16="http://schemas.microsoft.com/office/drawing/2014/main" id="{E260D133-6D31-78E5-B179-B5C5C57C6E7E}"/>
              </a:ext>
            </a:extLst>
          </p:cNvPr>
          <p:cNvSpPr/>
          <p:nvPr/>
        </p:nvSpPr>
        <p:spPr>
          <a:xfrm rot="-2700000">
            <a:off x="761762" y="591157"/>
            <a:ext cx="207049" cy="203877"/>
          </a:xfrm>
          <a:custGeom>
            <a:avLst/>
            <a:gdLst/>
            <a:ahLst/>
            <a:cxnLst/>
            <a:rect l="l" t="t" r="r" b="b"/>
            <a:pathLst>
              <a:path w="6985" h="6878" extrusionOk="0">
                <a:moveTo>
                  <a:pt x="492" y="0"/>
                </a:moveTo>
                <a:cubicBezTo>
                  <a:pt x="219" y="0"/>
                  <a:pt x="0" y="235"/>
                  <a:pt x="85" y="545"/>
                </a:cubicBezTo>
                <a:lnTo>
                  <a:pt x="1503" y="5712"/>
                </a:lnTo>
                <a:cubicBezTo>
                  <a:pt x="1559" y="5882"/>
                  <a:pt x="1707" y="5984"/>
                  <a:pt x="1856" y="5984"/>
                </a:cubicBezTo>
                <a:cubicBezTo>
                  <a:pt x="1956" y="5984"/>
                  <a:pt x="2057" y="5939"/>
                  <a:pt x="2133" y="5838"/>
                </a:cubicBezTo>
                <a:lnTo>
                  <a:pt x="2889" y="4735"/>
                </a:lnTo>
                <a:lnTo>
                  <a:pt x="3739" y="5712"/>
                </a:lnTo>
                <a:lnTo>
                  <a:pt x="4622" y="6594"/>
                </a:lnTo>
                <a:cubicBezTo>
                  <a:pt x="4811" y="6783"/>
                  <a:pt x="5086" y="6878"/>
                  <a:pt x="5362" y="6878"/>
                </a:cubicBezTo>
                <a:cubicBezTo>
                  <a:pt x="5638" y="6878"/>
                  <a:pt x="5913" y="6783"/>
                  <a:pt x="6102" y="6594"/>
                </a:cubicBezTo>
                <a:lnTo>
                  <a:pt x="6575" y="6122"/>
                </a:lnTo>
                <a:cubicBezTo>
                  <a:pt x="6984" y="5712"/>
                  <a:pt x="6984" y="5113"/>
                  <a:pt x="6575" y="4672"/>
                </a:cubicBezTo>
                <a:lnTo>
                  <a:pt x="4811" y="2814"/>
                </a:lnTo>
                <a:lnTo>
                  <a:pt x="5913" y="2058"/>
                </a:lnTo>
                <a:cubicBezTo>
                  <a:pt x="6134" y="1900"/>
                  <a:pt x="6102" y="1522"/>
                  <a:pt x="5787" y="1427"/>
                </a:cubicBezTo>
                <a:lnTo>
                  <a:pt x="589" y="10"/>
                </a:lnTo>
                <a:cubicBezTo>
                  <a:pt x="556" y="3"/>
                  <a:pt x="524" y="0"/>
                  <a:pt x="49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6">
            <a:extLst>
              <a:ext uri="{FF2B5EF4-FFF2-40B4-BE49-F238E27FC236}">
                <a16:creationId xmlns:a16="http://schemas.microsoft.com/office/drawing/2014/main" id="{C1AFA2B5-34BB-B826-6744-5B321A5B75EC}"/>
              </a:ext>
            </a:extLst>
          </p:cNvPr>
          <p:cNvGrpSpPr/>
          <p:nvPr/>
        </p:nvGrpSpPr>
        <p:grpSpPr>
          <a:xfrm>
            <a:off x="8054864" y="531011"/>
            <a:ext cx="369126" cy="324424"/>
            <a:chOff x="4467200" y="877100"/>
            <a:chExt cx="481825" cy="423475"/>
          </a:xfrm>
        </p:grpSpPr>
        <p:sp>
          <p:nvSpPr>
            <p:cNvPr id="487" name="Google Shape;487;p36">
              <a:extLst>
                <a:ext uri="{FF2B5EF4-FFF2-40B4-BE49-F238E27FC236}">
                  <a16:creationId xmlns:a16="http://schemas.microsoft.com/office/drawing/2014/main" id="{5A11719C-6801-D3DE-25A0-6877C53B3F91}"/>
                </a:ext>
              </a:extLst>
            </p:cNvPr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" name="Google Shape;488;p36">
              <a:extLst>
                <a:ext uri="{FF2B5EF4-FFF2-40B4-BE49-F238E27FC236}">
                  <a16:creationId xmlns:a16="http://schemas.microsoft.com/office/drawing/2014/main" id="{AB13713C-286B-3EE1-B348-DBE7B1BBC852}"/>
                </a:ext>
              </a:extLst>
            </p:cNvPr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" name="Google Shape;489;p36">
              <a:extLst>
                <a:ext uri="{FF2B5EF4-FFF2-40B4-BE49-F238E27FC236}">
                  <a16:creationId xmlns:a16="http://schemas.microsoft.com/office/drawing/2014/main" id="{2EF454CA-4DD2-849F-E174-FAF0F27DFE71}"/>
                </a:ext>
              </a:extLst>
            </p:cNvPr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" name="Google Shape;490;p36">
              <a:extLst>
                <a:ext uri="{FF2B5EF4-FFF2-40B4-BE49-F238E27FC236}">
                  <a16:creationId xmlns:a16="http://schemas.microsoft.com/office/drawing/2014/main" id="{B5BA5F12-EEB6-648E-B624-4834BA2A155E}"/>
                </a:ext>
              </a:extLst>
            </p:cNvPr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1" name="Google Shape;491;p36">
            <a:extLst>
              <a:ext uri="{FF2B5EF4-FFF2-40B4-BE49-F238E27FC236}">
                <a16:creationId xmlns:a16="http://schemas.microsoft.com/office/drawing/2014/main" id="{08D3600B-8451-A290-207A-618020FE5C85}"/>
              </a:ext>
            </a:extLst>
          </p:cNvPr>
          <p:cNvGrpSpPr/>
          <p:nvPr/>
        </p:nvGrpSpPr>
        <p:grpSpPr>
          <a:xfrm>
            <a:off x="8054884" y="4613755"/>
            <a:ext cx="332212" cy="332592"/>
            <a:chOff x="6674938" y="1490925"/>
            <a:chExt cx="393850" cy="394300"/>
          </a:xfrm>
        </p:grpSpPr>
        <p:sp>
          <p:nvSpPr>
            <p:cNvPr id="492" name="Google Shape;492;p36">
              <a:extLst>
                <a:ext uri="{FF2B5EF4-FFF2-40B4-BE49-F238E27FC236}">
                  <a16:creationId xmlns:a16="http://schemas.microsoft.com/office/drawing/2014/main" id="{47BBA53E-EB75-DB9D-59E5-B4BF4B671DB1}"/>
                </a:ext>
              </a:extLst>
            </p:cNvPr>
            <p:cNvSpPr/>
            <p:nvPr/>
          </p:nvSpPr>
          <p:spPr>
            <a:xfrm>
              <a:off x="6767813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72" y="0"/>
                  </a:moveTo>
                  <a:cubicBezTo>
                    <a:pt x="210" y="0"/>
                    <a:pt x="0" y="210"/>
                    <a:pt x="0" y="471"/>
                  </a:cubicBezTo>
                  <a:lnTo>
                    <a:pt x="0" y="1396"/>
                  </a:lnTo>
                  <a:cubicBezTo>
                    <a:pt x="0" y="1640"/>
                    <a:pt x="210" y="1850"/>
                    <a:pt x="472" y="1850"/>
                  </a:cubicBezTo>
                  <a:cubicBezTo>
                    <a:pt x="716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6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>
              <a:extLst>
                <a:ext uri="{FF2B5EF4-FFF2-40B4-BE49-F238E27FC236}">
                  <a16:creationId xmlns:a16="http://schemas.microsoft.com/office/drawing/2014/main" id="{A864B675-6065-77EF-FEE5-004CB118A5B6}"/>
                </a:ext>
              </a:extLst>
            </p:cNvPr>
            <p:cNvSpPr/>
            <p:nvPr/>
          </p:nvSpPr>
          <p:spPr>
            <a:xfrm>
              <a:off x="6721588" y="1490925"/>
              <a:ext cx="23150" cy="70250"/>
            </a:xfrm>
            <a:custGeom>
              <a:avLst/>
              <a:gdLst/>
              <a:ahLst/>
              <a:cxnLst/>
              <a:rect l="l" t="t" r="r" b="b"/>
              <a:pathLst>
                <a:path w="926" h="2810" extrusionOk="0">
                  <a:moveTo>
                    <a:pt x="472" y="0"/>
                  </a:moveTo>
                  <a:cubicBezTo>
                    <a:pt x="209" y="0"/>
                    <a:pt x="0" y="209"/>
                    <a:pt x="0" y="472"/>
                  </a:cubicBezTo>
                  <a:lnTo>
                    <a:pt x="0" y="2338"/>
                  </a:lnTo>
                  <a:cubicBezTo>
                    <a:pt x="0" y="2600"/>
                    <a:pt x="209" y="2810"/>
                    <a:pt x="472" y="2810"/>
                  </a:cubicBezTo>
                  <a:cubicBezTo>
                    <a:pt x="733" y="2810"/>
                    <a:pt x="925" y="2600"/>
                    <a:pt x="925" y="2338"/>
                  </a:cubicBezTo>
                  <a:lnTo>
                    <a:pt x="925" y="472"/>
                  </a:lnTo>
                  <a:cubicBezTo>
                    <a:pt x="925" y="209"/>
                    <a:pt x="733" y="0"/>
                    <a:pt x="4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>
              <a:extLst>
                <a:ext uri="{FF2B5EF4-FFF2-40B4-BE49-F238E27FC236}">
                  <a16:creationId xmlns:a16="http://schemas.microsoft.com/office/drawing/2014/main" id="{03A36C6A-B11C-00EF-40DD-A4C57A38B5A8}"/>
                </a:ext>
              </a:extLst>
            </p:cNvPr>
            <p:cNvSpPr/>
            <p:nvPr/>
          </p:nvSpPr>
          <p:spPr>
            <a:xfrm>
              <a:off x="6998963" y="1490925"/>
              <a:ext cx="22725" cy="70250"/>
            </a:xfrm>
            <a:custGeom>
              <a:avLst/>
              <a:gdLst/>
              <a:ahLst/>
              <a:cxnLst/>
              <a:rect l="l" t="t" r="r" b="b"/>
              <a:pathLst>
                <a:path w="909" h="2810" extrusionOk="0">
                  <a:moveTo>
                    <a:pt x="455" y="0"/>
                  </a:moveTo>
                  <a:cubicBezTo>
                    <a:pt x="194" y="0"/>
                    <a:pt x="1" y="209"/>
                    <a:pt x="1" y="472"/>
                  </a:cubicBezTo>
                  <a:lnTo>
                    <a:pt x="1" y="2356"/>
                  </a:lnTo>
                  <a:cubicBezTo>
                    <a:pt x="1" y="2600"/>
                    <a:pt x="194" y="2810"/>
                    <a:pt x="455" y="2810"/>
                  </a:cubicBezTo>
                  <a:cubicBezTo>
                    <a:pt x="717" y="2810"/>
                    <a:pt x="908" y="2600"/>
                    <a:pt x="908" y="2356"/>
                  </a:cubicBezTo>
                  <a:lnTo>
                    <a:pt x="908" y="472"/>
                  </a:lnTo>
                  <a:cubicBezTo>
                    <a:pt x="908" y="209"/>
                    <a:pt x="717" y="0"/>
                    <a:pt x="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>
              <a:extLst>
                <a:ext uri="{FF2B5EF4-FFF2-40B4-BE49-F238E27FC236}">
                  <a16:creationId xmlns:a16="http://schemas.microsoft.com/office/drawing/2014/main" id="{9F5874D2-6D74-0356-4129-0E2344B81F95}"/>
                </a:ext>
              </a:extLst>
            </p:cNvPr>
            <p:cNvSpPr/>
            <p:nvPr/>
          </p:nvSpPr>
          <p:spPr>
            <a:xfrm>
              <a:off x="6952738" y="1514925"/>
              <a:ext cx="23150" cy="46250"/>
            </a:xfrm>
            <a:custGeom>
              <a:avLst/>
              <a:gdLst/>
              <a:ahLst/>
              <a:cxnLst/>
              <a:rect l="l" t="t" r="r" b="b"/>
              <a:pathLst>
                <a:path w="926" h="1850" extrusionOk="0">
                  <a:moveTo>
                    <a:pt x="454" y="0"/>
                  </a:moveTo>
                  <a:cubicBezTo>
                    <a:pt x="210" y="0"/>
                    <a:pt x="1" y="210"/>
                    <a:pt x="1" y="471"/>
                  </a:cubicBezTo>
                  <a:lnTo>
                    <a:pt x="1" y="1396"/>
                  </a:lnTo>
                  <a:cubicBezTo>
                    <a:pt x="1" y="1640"/>
                    <a:pt x="210" y="1850"/>
                    <a:pt x="454" y="1850"/>
                  </a:cubicBezTo>
                  <a:cubicBezTo>
                    <a:pt x="717" y="1850"/>
                    <a:pt x="926" y="1640"/>
                    <a:pt x="926" y="1396"/>
                  </a:cubicBezTo>
                  <a:lnTo>
                    <a:pt x="926" y="471"/>
                  </a:lnTo>
                  <a:cubicBezTo>
                    <a:pt x="926" y="210"/>
                    <a:pt x="717" y="0"/>
                    <a:pt x="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>
              <a:extLst>
                <a:ext uri="{FF2B5EF4-FFF2-40B4-BE49-F238E27FC236}">
                  <a16:creationId xmlns:a16="http://schemas.microsoft.com/office/drawing/2014/main" id="{BF953772-C52B-C708-1587-E640CA15FC3D}"/>
                </a:ext>
              </a:extLst>
            </p:cNvPr>
            <p:cNvSpPr/>
            <p:nvPr/>
          </p:nvSpPr>
          <p:spPr>
            <a:xfrm>
              <a:off x="6674938" y="1584250"/>
              <a:ext cx="393850" cy="300975"/>
            </a:xfrm>
            <a:custGeom>
              <a:avLst/>
              <a:gdLst/>
              <a:ahLst/>
              <a:cxnLst/>
              <a:rect l="l" t="t" r="r" b="b"/>
              <a:pathLst>
                <a:path w="15754" h="12039" extrusionOk="0">
                  <a:moveTo>
                    <a:pt x="454" y="0"/>
                  </a:moveTo>
                  <a:cubicBezTo>
                    <a:pt x="209" y="0"/>
                    <a:pt x="0" y="210"/>
                    <a:pt x="0" y="472"/>
                  </a:cubicBezTo>
                  <a:lnTo>
                    <a:pt x="0" y="11568"/>
                  </a:lnTo>
                  <a:cubicBezTo>
                    <a:pt x="0" y="11851"/>
                    <a:pt x="223" y="12038"/>
                    <a:pt x="459" y="12038"/>
                  </a:cubicBezTo>
                  <a:cubicBezTo>
                    <a:pt x="572" y="12038"/>
                    <a:pt x="689" y="11995"/>
                    <a:pt x="784" y="11899"/>
                  </a:cubicBezTo>
                  <a:lnTo>
                    <a:pt x="3454" y="9230"/>
                  </a:lnTo>
                  <a:lnTo>
                    <a:pt x="15300" y="9230"/>
                  </a:lnTo>
                  <a:cubicBezTo>
                    <a:pt x="15544" y="9230"/>
                    <a:pt x="15753" y="9021"/>
                    <a:pt x="15753" y="8777"/>
                  </a:cubicBezTo>
                  <a:lnTo>
                    <a:pt x="15753" y="472"/>
                  </a:lnTo>
                  <a:cubicBezTo>
                    <a:pt x="15753" y="210"/>
                    <a:pt x="15544" y="0"/>
                    <a:pt x="15300" y="0"/>
                  </a:cubicBezTo>
                  <a:lnTo>
                    <a:pt x="10189" y="0"/>
                  </a:lnTo>
                  <a:lnTo>
                    <a:pt x="10189" y="2268"/>
                  </a:lnTo>
                  <a:cubicBezTo>
                    <a:pt x="10189" y="3385"/>
                    <a:pt x="9386" y="4327"/>
                    <a:pt x="8339" y="4537"/>
                  </a:cubicBezTo>
                  <a:lnTo>
                    <a:pt x="8339" y="5532"/>
                  </a:lnTo>
                  <a:lnTo>
                    <a:pt x="9263" y="5532"/>
                  </a:lnTo>
                  <a:cubicBezTo>
                    <a:pt x="9508" y="5532"/>
                    <a:pt x="9717" y="5741"/>
                    <a:pt x="9717" y="6002"/>
                  </a:cubicBezTo>
                  <a:cubicBezTo>
                    <a:pt x="9717" y="6264"/>
                    <a:pt x="9508" y="6456"/>
                    <a:pt x="9263" y="6456"/>
                  </a:cubicBezTo>
                  <a:lnTo>
                    <a:pt x="6490" y="6456"/>
                  </a:lnTo>
                  <a:cubicBezTo>
                    <a:pt x="6228" y="6456"/>
                    <a:pt x="6036" y="6264"/>
                    <a:pt x="6036" y="6002"/>
                  </a:cubicBezTo>
                  <a:cubicBezTo>
                    <a:pt x="6036" y="5741"/>
                    <a:pt x="6228" y="5532"/>
                    <a:pt x="6490" y="5532"/>
                  </a:cubicBezTo>
                  <a:lnTo>
                    <a:pt x="7414" y="5532"/>
                  </a:lnTo>
                  <a:lnTo>
                    <a:pt x="7414" y="4537"/>
                  </a:lnTo>
                  <a:cubicBezTo>
                    <a:pt x="6367" y="4327"/>
                    <a:pt x="5565" y="3385"/>
                    <a:pt x="5565" y="2268"/>
                  </a:cubicBezTo>
                  <a:lnTo>
                    <a:pt x="55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>
              <a:extLst>
                <a:ext uri="{FF2B5EF4-FFF2-40B4-BE49-F238E27FC236}">
                  <a16:creationId xmlns:a16="http://schemas.microsoft.com/office/drawing/2014/main" id="{A0920771-B15B-B1C9-037A-D9CEB1C469C5}"/>
                </a:ext>
              </a:extLst>
            </p:cNvPr>
            <p:cNvSpPr/>
            <p:nvPr/>
          </p:nvSpPr>
          <p:spPr>
            <a:xfrm>
              <a:off x="6837188" y="1502700"/>
              <a:ext cx="69350" cy="104700"/>
            </a:xfrm>
            <a:custGeom>
              <a:avLst/>
              <a:gdLst/>
              <a:ahLst/>
              <a:cxnLst/>
              <a:rect l="l" t="t" r="r" b="b"/>
              <a:pathLst>
                <a:path w="2774" h="4188" extrusionOk="0">
                  <a:moveTo>
                    <a:pt x="1378" y="1"/>
                  </a:moveTo>
                  <a:cubicBezTo>
                    <a:pt x="628" y="1"/>
                    <a:pt x="0" y="629"/>
                    <a:pt x="0" y="1378"/>
                  </a:cubicBezTo>
                  <a:lnTo>
                    <a:pt x="0" y="4188"/>
                  </a:lnTo>
                  <a:lnTo>
                    <a:pt x="2773" y="4188"/>
                  </a:lnTo>
                  <a:lnTo>
                    <a:pt x="2773" y="1378"/>
                  </a:lnTo>
                  <a:cubicBezTo>
                    <a:pt x="2773" y="629"/>
                    <a:pt x="2145" y="1"/>
                    <a:pt x="1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>
              <a:extLst>
                <a:ext uri="{FF2B5EF4-FFF2-40B4-BE49-F238E27FC236}">
                  <a16:creationId xmlns:a16="http://schemas.microsoft.com/office/drawing/2014/main" id="{74F8EF6A-13B1-0F1F-00D4-92CE7E3DA493}"/>
                </a:ext>
              </a:extLst>
            </p:cNvPr>
            <p:cNvSpPr/>
            <p:nvPr/>
          </p:nvSpPr>
          <p:spPr>
            <a:xfrm>
              <a:off x="6837188" y="1630475"/>
              <a:ext cx="69350" cy="45400"/>
            </a:xfrm>
            <a:custGeom>
              <a:avLst/>
              <a:gdLst/>
              <a:ahLst/>
              <a:cxnLst/>
              <a:rect l="l" t="t" r="r" b="b"/>
              <a:pathLst>
                <a:path w="2774" h="1816" extrusionOk="0">
                  <a:moveTo>
                    <a:pt x="0" y="1"/>
                  </a:moveTo>
                  <a:lnTo>
                    <a:pt x="0" y="419"/>
                  </a:lnTo>
                  <a:cubicBezTo>
                    <a:pt x="0" y="1187"/>
                    <a:pt x="628" y="1815"/>
                    <a:pt x="1378" y="1815"/>
                  </a:cubicBezTo>
                  <a:cubicBezTo>
                    <a:pt x="2145" y="1815"/>
                    <a:pt x="2773" y="1187"/>
                    <a:pt x="2773" y="41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6">
            <a:extLst>
              <a:ext uri="{FF2B5EF4-FFF2-40B4-BE49-F238E27FC236}">
                <a16:creationId xmlns:a16="http://schemas.microsoft.com/office/drawing/2014/main" id="{4F97A3DA-4FE0-542C-9114-F6B6D8C8ADD4}"/>
              </a:ext>
            </a:extLst>
          </p:cNvPr>
          <p:cNvGrpSpPr/>
          <p:nvPr/>
        </p:nvGrpSpPr>
        <p:grpSpPr>
          <a:xfrm>
            <a:off x="7495358" y="4615864"/>
            <a:ext cx="332239" cy="328589"/>
            <a:chOff x="3385438" y="2850425"/>
            <a:chExt cx="398225" cy="393850"/>
          </a:xfrm>
        </p:grpSpPr>
        <p:sp>
          <p:nvSpPr>
            <p:cNvPr id="500" name="Google Shape;500;p36">
              <a:extLst>
                <a:ext uri="{FF2B5EF4-FFF2-40B4-BE49-F238E27FC236}">
                  <a16:creationId xmlns:a16="http://schemas.microsoft.com/office/drawing/2014/main" id="{3177FDAE-3ED0-8022-68D8-BE51FB72B3DE}"/>
                </a:ext>
              </a:extLst>
            </p:cNvPr>
            <p:cNvSpPr/>
            <p:nvPr/>
          </p:nvSpPr>
          <p:spPr>
            <a:xfrm>
              <a:off x="3482688" y="2966450"/>
              <a:ext cx="207625" cy="122150"/>
            </a:xfrm>
            <a:custGeom>
              <a:avLst/>
              <a:gdLst/>
              <a:ahLst/>
              <a:cxnLst/>
              <a:rect l="l" t="t" r="r" b="b"/>
              <a:pathLst>
                <a:path w="8305" h="4886" extrusionOk="0">
                  <a:moveTo>
                    <a:pt x="5078" y="471"/>
                  </a:moveTo>
                  <a:cubicBezTo>
                    <a:pt x="5846" y="471"/>
                    <a:pt x="6456" y="1082"/>
                    <a:pt x="6456" y="1850"/>
                  </a:cubicBezTo>
                  <a:cubicBezTo>
                    <a:pt x="6456" y="2617"/>
                    <a:pt x="5846" y="3245"/>
                    <a:pt x="5078" y="3245"/>
                  </a:cubicBezTo>
                  <a:cubicBezTo>
                    <a:pt x="4310" y="3245"/>
                    <a:pt x="3699" y="2617"/>
                    <a:pt x="3699" y="1850"/>
                  </a:cubicBezTo>
                  <a:cubicBezTo>
                    <a:pt x="3699" y="1082"/>
                    <a:pt x="4310" y="471"/>
                    <a:pt x="5078" y="471"/>
                  </a:cubicBezTo>
                  <a:close/>
                  <a:moveTo>
                    <a:pt x="1" y="0"/>
                  </a:moveTo>
                  <a:lnTo>
                    <a:pt x="1" y="4432"/>
                  </a:lnTo>
                  <a:lnTo>
                    <a:pt x="1973" y="2443"/>
                  </a:lnTo>
                  <a:cubicBezTo>
                    <a:pt x="2068" y="2355"/>
                    <a:pt x="2190" y="2312"/>
                    <a:pt x="2310" y="2312"/>
                  </a:cubicBezTo>
                  <a:cubicBezTo>
                    <a:pt x="2430" y="2312"/>
                    <a:pt x="2548" y="2355"/>
                    <a:pt x="2636" y="2443"/>
                  </a:cubicBezTo>
                  <a:lnTo>
                    <a:pt x="5078" y="4885"/>
                  </a:lnTo>
                  <a:lnTo>
                    <a:pt x="6595" y="3367"/>
                  </a:lnTo>
                  <a:cubicBezTo>
                    <a:pt x="6682" y="3279"/>
                    <a:pt x="6800" y="3236"/>
                    <a:pt x="6920" y="3236"/>
                  </a:cubicBezTo>
                  <a:cubicBezTo>
                    <a:pt x="7040" y="3236"/>
                    <a:pt x="7163" y="3279"/>
                    <a:pt x="7258" y="3367"/>
                  </a:cubicBezTo>
                  <a:lnTo>
                    <a:pt x="8305" y="4432"/>
                  </a:lnTo>
                  <a:lnTo>
                    <a:pt x="8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>
              <a:extLst>
                <a:ext uri="{FF2B5EF4-FFF2-40B4-BE49-F238E27FC236}">
                  <a16:creationId xmlns:a16="http://schemas.microsoft.com/office/drawing/2014/main" id="{238B59D2-FD96-192E-6415-79CADA083571}"/>
                </a:ext>
              </a:extLst>
            </p:cNvPr>
            <p:cNvSpPr/>
            <p:nvPr/>
          </p:nvSpPr>
          <p:spPr>
            <a:xfrm>
              <a:off x="3598288" y="3001325"/>
              <a:ext cx="23125" cy="23125"/>
            </a:xfrm>
            <a:custGeom>
              <a:avLst/>
              <a:gdLst/>
              <a:ahLst/>
              <a:cxnLst/>
              <a:rect l="l" t="t" r="r" b="b"/>
              <a:pathLst>
                <a:path w="925" h="925" extrusionOk="0">
                  <a:moveTo>
                    <a:pt x="454" y="1"/>
                  </a:moveTo>
                  <a:cubicBezTo>
                    <a:pt x="192" y="1"/>
                    <a:pt x="0" y="210"/>
                    <a:pt x="0" y="455"/>
                  </a:cubicBezTo>
                  <a:cubicBezTo>
                    <a:pt x="0" y="716"/>
                    <a:pt x="192" y="925"/>
                    <a:pt x="454" y="925"/>
                  </a:cubicBezTo>
                  <a:cubicBezTo>
                    <a:pt x="715" y="925"/>
                    <a:pt x="924" y="716"/>
                    <a:pt x="924" y="455"/>
                  </a:cubicBezTo>
                  <a:cubicBezTo>
                    <a:pt x="924" y="210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>
              <a:extLst>
                <a:ext uri="{FF2B5EF4-FFF2-40B4-BE49-F238E27FC236}">
                  <a16:creationId xmlns:a16="http://schemas.microsoft.com/office/drawing/2014/main" id="{E9A92C77-3986-ACA7-B332-17870306591A}"/>
                </a:ext>
              </a:extLst>
            </p:cNvPr>
            <p:cNvSpPr/>
            <p:nvPr/>
          </p:nvSpPr>
          <p:spPr>
            <a:xfrm>
              <a:off x="3385438" y="2850425"/>
              <a:ext cx="398225" cy="393850"/>
            </a:xfrm>
            <a:custGeom>
              <a:avLst/>
              <a:gdLst/>
              <a:ahLst/>
              <a:cxnLst/>
              <a:rect l="l" t="t" r="r" b="b"/>
              <a:pathLst>
                <a:path w="15929" h="15754" extrusionOk="0">
                  <a:moveTo>
                    <a:pt x="12195" y="3716"/>
                  </a:moveTo>
                  <a:cubicBezTo>
                    <a:pt x="12702" y="3716"/>
                    <a:pt x="13120" y="4135"/>
                    <a:pt x="13120" y="4641"/>
                  </a:cubicBezTo>
                  <a:lnTo>
                    <a:pt x="13120" y="11113"/>
                  </a:lnTo>
                  <a:cubicBezTo>
                    <a:pt x="13120" y="11620"/>
                    <a:pt x="12702" y="12038"/>
                    <a:pt x="12195" y="12038"/>
                  </a:cubicBezTo>
                  <a:lnTo>
                    <a:pt x="3891" y="12038"/>
                  </a:lnTo>
                  <a:cubicBezTo>
                    <a:pt x="3385" y="12038"/>
                    <a:pt x="2967" y="11620"/>
                    <a:pt x="2967" y="11113"/>
                  </a:cubicBezTo>
                  <a:lnTo>
                    <a:pt x="2967" y="4641"/>
                  </a:lnTo>
                  <a:cubicBezTo>
                    <a:pt x="2967" y="4135"/>
                    <a:pt x="3385" y="3716"/>
                    <a:pt x="3891" y="3716"/>
                  </a:cubicBezTo>
                  <a:close/>
                  <a:moveTo>
                    <a:pt x="8043" y="1"/>
                  </a:moveTo>
                  <a:cubicBezTo>
                    <a:pt x="3681" y="1"/>
                    <a:pt x="157" y="3525"/>
                    <a:pt x="157" y="7868"/>
                  </a:cubicBezTo>
                  <a:cubicBezTo>
                    <a:pt x="157" y="9927"/>
                    <a:pt x="978" y="11899"/>
                    <a:pt x="2390" y="13364"/>
                  </a:cubicBezTo>
                  <a:lnTo>
                    <a:pt x="350" y="14935"/>
                  </a:lnTo>
                  <a:cubicBezTo>
                    <a:pt x="1" y="15196"/>
                    <a:pt x="192" y="15754"/>
                    <a:pt x="629" y="15754"/>
                  </a:cubicBezTo>
                  <a:lnTo>
                    <a:pt x="8078" y="15754"/>
                  </a:lnTo>
                  <a:cubicBezTo>
                    <a:pt x="12404" y="15737"/>
                    <a:pt x="15928" y="12230"/>
                    <a:pt x="15928" y="7868"/>
                  </a:cubicBezTo>
                  <a:cubicBezTo>
                    <a:pt x="15928" y="3525"/>
                    <a:pt x="12404" y="1"/>
                    <a:pt x="8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>
              <a:extLst>
                <a:ext uri="{FF2B5EF4-FFF2-40B4-BE49-F238E27FC236}">
                  <a16:creationId xmlns:a16="http://schemas.microsoft.com/office/drawing/2014/main" id="{12BBF922-4750-EFD1-08A7-BE80023B3279}"/>
                </a:ext>
              </a:extLst>
            </p:cNvPr>
            <p:cNvSpPr/>
            <p:nvPr/>
          </p:nvSpPr>
          <p:spPr>
            <a:xfrm>
              <a:off x="3482688" y="3051925"/>
              <a:ext cx="207625" cy="76350"/>
            </a:xfrm>
            <a:custGeom>
              <a:avLst/>
              <a:gdLst/>
              <a:ahLst/>
              <a:cxnLst/>
              <a:rect l="l" t="t" r="r" b="b"/>
              <a:pathLst>
                <a:path w="8305" h="3054" extrusionOk="0">
                  <a:moveTo>
                    <a:pt x="2303" y="1"/>
                  </a:moveTo>
                  <a:lnTo>
                    <a:pt x="1" y="2320"/>
                  </a:lnTo>
                  <a:lnTo>
                    <a:pt x="1" y="3053"/>
                  </a:lnTo>
                  <a:lnTo>
                    <a:pt x="8305" y="3053"/>
                  </a:lnTo>
                  <a:lnTo>
                    <a:pt x="8305" y="2320"/>
                  </a:lnTo>
                  <a:lnTo>
                    <a:pt x="6927" y="925"/>
                  </a:lnTo>
                  <a:lnTo>
                    <a:pt x="5409" y="2443"/>
                  </a:lnTo>
                  <a:cubicBezTo>
                    <a:pt x="5313" y="2539"/>
                    <a:pt x="5196" y="2587"/>
                    <a:pt x="5078" y="2587"/>
                  </a:cubicBezTo>
                  <a:cubicBezTo>
                    <a:pt x="4960" y="2587"/>
                    <a:pt x="4842" y="2539"/>
                    <a:pt x="4746" y="2443"/>
                  </a:cubicBezTo>
                  <a:lnTo>
                    <a:pt x="2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36">
            <a:extLst>
              <a:ext uri="{FF2B5EF4-FFF2-40B4-BE49-F238E27FC236}">
                <a16:creationId xmlns:a16="http://schemas.microsoft.com/office/drawing/2014/main" id="{7A822D8C-BAE3-ABFC-0177-A8CA9536802C}"/>
              </a:ext>
            </a:extLst>
          </p:cNvPr>
          <p:cNvSpPr txBox="1"/>
          <p:nvPr/>
        </p:nvSpPr>
        <p:spPr>
          <a:xfrm>
            <a:off x="1691950" y="446150"/>
            <a:ext cx="3409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Основной</a:t>
            </a:r>
            <a:r>
              <a:rPr lang="en" sz="2000" b="1" dirty="0">
                <a:solidFill>
                  <a:schemeClr val="lt1"/>
                </a:solidFill>
                <a:latin typeface="Lexend Deca"/>
              </a:rPr>
              <a:t> </a:t>
            </a:r>
            <a:r>
              <a:rPr lang="en" sz="2000" b="1" dirty="0" err="1">
                <a:solidFill>
                  <a:schemeClr val="lt1"/>
                </a:solidFill>
                <a:latin typeface="Lexend Deca"/>
              </a:rPr>
              <a:t>функционал</a:t>
            </a:r>
          </a:p>
        </p:txBody>
      </p:sp>
      <p:sp>
        <p:nvSpPr>
          <p:cNvPr id="505" name="Google Shape;505;p36">
            <a:extLst>
              <a:ext uri="{FF2B5EF4-FFF2-40B4-BE49-F238E27FC236}">
                <a16:creationId xmlns:a16="http://schemas.microsoft.com/office/drawing/2014/main" id="{D402695D-F743-BD41-CA37-D148D96EFB6F}"/>
              </a:ext>
            </a:extLst>
          </p:cNvPr>
          <p:cNvSpPr txBox="1"/>
          <p:nvPr/>
        </p:nvSpPr>
        <p:spPr>
          <a:xfrm>
            <a:off x="866942" y="4554745"/>
            <a:ext cx="5174426" cy="450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700" b="1" dirty="0" err="1">
                <a:solidFill>
                  <a:schemeClr val="lt1"/>
                </a:solidFill>
              </a:rPr>
              <a:t>Доступно</a:t>
            </a:r>
            <a:r>
              <a:rPr lang="en" sz="1700" b="1" dirty="0">
                <a:solidFill>
                  <a:schemeClr val="lt1"/>
                </a:solidFill>
              </a:rPr>
              <a:t> в </a:t>
            </a:r>
            <a:r>
              <a:rPr lang="en" sz="1700" b="1" dirty="0" err="1">
                <a:solidFill>
                  <a:schemeClr val="lt1"/>
                </a:solidFill>
              </a:rPr>
              <a:t>телеграм</a:t>
            </a:r>
            <a:r>
              <a:rPr lang="en" sz="1700" b="1" dirty="0">
                <a:solidFill>
                  <a:schemeClr val="lt1"/>
                </a:solidFill>
              </a:rPr>
              <a:t> @ElkaBridgeBot</a:t>
            </a:r>
          </a:p>
        </p:txBody>
      </p:sp>
      <p:sp>
        <p:nvSpPr>
          <p:cNvPr id="507" name="Google Shape;507;p36">
            <a:extLst>
              <a:ext uri="{FF2B5EF4-FFF2-40B4-BE49-F238E27FC236}">
                <a16:creationId xmlns:a16="http://schemas.microsoft.com/office/drawing/2014/main" id="{D0C33861-3078-848B-A8BA-CA2145EE4AC9}"/>
              </a:ext>
            </a:extLst>
          </p:cNvPr>
          <p:cNvSpPr txBox="1"/>
          <p:nvPr/>
        </p:nvSpPr>
        <p:spPr>
          <a:xfrm>
            <a:off x="3944151" y="3899660"/>
            <a:ext cx="7773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bg1"/>
                </a:solidFill>
                <a:latin typeface="Lexend Deca"/>
                <a:ea typeface="Lexend Deca"/>
                <a:cs typeface="Lexend Deca"/>
                <a:sym typeface="Lexend Deca"/>
              </a:rPr>
              <a:t>11:25 AM</a:t>
            </a:r>
            <a:endParaRPr lang="ru-RU" sz="1000" dirty="0">
              <a:solidFill>
                <a:schemeClr val="bg1"/>
              </a:solidFill>
              <a:latin typeface="Lexend Deca"/>
              <a:ea typeface="Lexend Deca"/>
              <a:cs typeface="Lexend Deca"/>
            </a:endParaRPr>
          </a:p>
        </p:txBody>
      </p:sp>
      <p:pic>
        <p:nvPicPr>
          <p:cNvPr id="3" name="Рисунок 2" descr="Изображение выглядит как мультфильм, графическая вставка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82A60EF5-DEB2-2DE0-E220-A12B0FA41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029" y="304832"/>
            <a:ext cx="649268" cy="633608"/>
          </a:xfrm>
          <a:prstGeom prst="ellipse">
            <a:avLst/>
          </a:prstGeom>
        </p:spPr>
      </p:pic>
      <p:pic>
        <p:nvPicPr>
          <p:cNvPr id="7" name="Рисунок 6" descr="Изображение выглядит как графическая вставка, рисунок, Мультфильм, иллюстрац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C2D32A18-176E-7E62-8776-12EB1C0C40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055" y="550134"/>
            <a:ext cx="3835574" cy="388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239418"/>
      </p:ext>
    </p:extLst>
  </p:cSld>
  <p:clrMapOvr>
    <a:masterClrMapping/>
  </p:clrMapOvr>
</p:sld>
</file>

<file path=ppt/theme/theme1.xml><?xml version="1.0" encoding="utf-8"?>
<a:theme xmlns:a="http://schemas.openxmlformats.org/drawingml/2006/main" name="Texting App Pitch Deck by Slidesgo">
  <a:themeElements>
    <a:clrScheme name="Simple Light">
      <a:dk1>
        <a:srgbClr val="000000"/>
      </a:dk1>
      <a:lt1>
        <a:srgbClr val="FFFFFF"/>
      </a:lt1>
      <a:dk2>
        <a:srgbClr val="14279B"/>
      </a:dk2>
      <a:lt2>
        <a:srgbClr val="3D56B2"/>
      </a:lt2>
      <a:accent1>
        <a:srgbClr val="5C7AEA"/>
      </a:accent1>
      <a:accent2>
        <a:srgbClr val="E6E6E6"/>
      </a:accent2>
      <a:accent3>
        <a:srgbClr val="8AA4F9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Экран (16:9)</PresentationFormat>
  <Slides>11</Slides>
  <Notes>11</Notes>
  <HiddenSlides>0</HiddenSlide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11</vt:i4>
      </vt:variant>
    </vt:vector>
  </HeadingPairs>
  <TitlesOfParts>
    <vt:vector size="13" baseType="lpstr">
      <vt:lpstr>Texting App Pitch Deck by Slidesgo</vt:lpstr>
      <vt:lpstr>Slidesgo Final Pages</vt:lpstr>
      <vt:lpstr>ElkaBridge</vt:lpstr>
      <vt:lpstr>Проблематика</vt:lpstr>
      <vt:lpstr>Презентация PowerPoint</vt:lpstr>
      <vt:lpstr>Problem</vt:lpstr>
      <vt:lpstr>Problem</vt:lpstr>
      <vt:lpstr>Problem</vt:lpstr>
      <vt:lpstr>Problem</vt:lpstr>
      <vt:lpstr>Презентация PowerPoint</vt:lpstr>
      <vt:lpstr>Презентация PowerPoint</vt:lpstr>
      <vt:lpstr>Презентация PowerPoint</vt:lpstr>
      <vt:lpstr>ElkaBridge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408</cp:revision>
  <dcterms:modified xsi:type="dcterms:W3CDTF">2025-03-02T04:17:13Z</dcterms:modified>
</cp:coreProperties>
</file>